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61" r:id="rId1"/>
    <p:sldMasterId id="2147483773" r:id="rId2"/>
  </p:sldMasterIdLst>
  <p:notesMasterIdLst>
    <p:notesMasterId r:id="rId13"/>
  </p:notesMasterIdLst>
  <p:handoutMasterIdLst>
    <p:handoutMasterId r:id="rId14"/>
  </p:handoutMasterIdLst>
  <p:sldIdLst>
    <p:sldId id="256" r:id="rId3"/>
    <p:sldId id="272" r:id="rId4"/>
    <p:sldId id="263" r:id="rId5"/>
    <p:sldId id="262" r:id="rId6"/>
    <p:sldId id="265" r:id="rId7"/>
    <p:sldId id="274" r:id="rId8"/>
    <p:sldId id="273" r:id="rId9"/>
    <p:sldId id="266" r:id="rId10"/>
    <p:sldId id="268" r:id="rId11"/>
    <p:sldId id="269" r:id="rId12"/>
  </p:sldIdLst>
  <p:sldSz cx="12192000" cy="6858000"/>
  <p:notesSz cx="6797675" cy="985678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6"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04"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D9D9"/>
    <a:srgbClr val="CBD7DF"/>
    <a:srgbClr val="003399"/>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4660"/>
  </p:normalViewPr>
  <p:slideViewPr>
    <p:cSldViewPr>
      <p:cViewPr varScale="1">
        <p:scale>
          <a:sx n="105" d="100"/>
          <a:sy n="105" d="100"/>
        </p:scale>
        <p:origin x="738" y="96"/>
      </p:cViewPr>
      <p:guideLst>
        <p:guide orient="horz" pos="96"/>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9280"/>
    </p:cViewPr>
  </p:sorterViewPr>
  <p:notesViewPr>
    <p:cSldViewPr>
      <p:cViewPr varScale="1">
        <p:scale>
          <a:sx n="28" d="100"/>
          <a:sy n="28" d="100"/>
        </p:scale>
        <p:origin x="-1266" y="-78"/>
      </p:cViewPr>
      <p:guideLst>
        <p:guide orient="horz" pos="3104"/>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DCECD248-07FB-489D-A6BB-009246810297}"/>
              </a:ext>
            </a:extLst>
          </p:cNvPr>
          <p:cNvSpPr>
            <a:spLocks noGrp="1" noChangeArrowheads="1"/>
          </p:cNvSpPr>
          <p:nvPr>
            <p:ph type="hdr" sz="quarter"/>
          </p:nvPr>
        </p:nvSpPr>
        <p:spPr bwMode="auto">
          <a:xfrm>
            <a:off x="1" y="2"/>
            <a:ext cx="2945553" cy="49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22" tIns="45761" rIns="91522" bIns="45761" numCol="1" anchor="t" anchorCtr="0" compatLnSpc="1">
            <a:prstTxWarp prst="textNoShape">
              <a:avLst/>
            </a:prstTxWarp>
          </a:bodyPr>
          <a:lstStyle>
            <a:lvl1pPr eaLnBrk="0" hangingPunct="0">
              <a:defRPr sz="1200">
                <a:latin typeface="Times New Roman" panose="02020603050405020304" pitchFamily="18" charset="0"/>
              </a:defRPr>
            </a:lvl1pPr>
          </a:lstStyle>
          <a:p>
            <a:endParaRPr lang="en-US" altLang="fr-FR"/>
          </a:p>
        </p:txBody>
      </p:sp>
      <p:sp>
        <p:nvSpPr>
          <p:cNvPr id="11267" name="Rectangle 3">
            <a:extLst>
              <a:ext uri="{FF2B5EF4-FFF2-40B4-BE49-F238E27FC236}">
                <a16:creationId xmlns:a16="http://schemas.microsoft.com/office/drawing/2014/main" id="{6AFFFA29-FAE6-4C26-88F3-4A475E71385C}"/>
              </a:ext>
            </a:extLst>
          </p:cNvPr>
          <p:cNvSpPr>
            <a:spLocks noGrp="1" noChangeArrowheads="1"/>
          </p:cNvSpPr>
          <p:nvPr>
            <p:ph type="dt" sz="quarter" idx="1"/>
          </p:nvPr>
        </p:nvSpPr>
        <p:spPr bwMode="auto">
          <a:xfrm>
            <a:off x="3852122" y="2"/>
            <a:ext cx="2945553" cy="49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22" tIns="45761" rIns="91522" bIns="45761" numCol="1" anchor="t" anchorCtr="0" compatLnSpc="1">
            <a:prstTxWarp prst="textNoShape">
              <a:avLst/>
            </a:prstTxWarp>
          </a:bodyPr>
          <a:lstStyle>
            <a:lvl1pPr algn="r" eaLnBrk="0" hangingPunct="0">
              <a:defRPr sz="1200">
                <a:latin typeface="Times New Roman" panose="02020603050405020304" pitchFamily="18" charset="0"/>
              </a:defRPr>
            </a:lvl1pPr>
          </a:lstStyle>
          <a:p>
            <a:endParaRPr lang="en-US" altLang="fr-FR"/>
          </a:p>
        </p:txBody>
      </p:sp>
      <p:sp>
        <p:nvSpPr>
          <p:cNvPr id="11268" name="Rectangle 4">
            <a:extLst>
              <a:ext uri="{FF2B5EF4-FFF2-40B4-BE49-F238E27FC236}">
                <a16:creationId xmlns:a16="http://schemas.microsoft.com/office/drawing/2014/main" id="{AC47C503-F002-45AC-98C1-ACE96DA76C94}"/>
              </a:ext>
            </a:extLst>
          </p:cNvPr>
          <p:cNvSpPr>
            <a:spLocks noGrp="1" noChangeArrowheads="1"/>
          </p:cNvSpPr>
          <p:nvPr>
            <p:ph type="ftr" sz="quarter" idx="2"/>
          </p:nvPr>
        </p:nvSpPr>
        <p:spPr bwMode="auto">
          <a:xfrm>
            <a:off x="1" y="9363240"/>
            <a:ext cx="2945553" cy="49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22" tIns="45761" rIns="91522" bIns="45761" numCol="1" anchor="b" anchorCtr="0" compatLnSpc="1">
            <a:prstTxWarp prst="textNoShape">
              <a:avLst/>
            </a:prstTxWarp>
          </a:bodyPr>
          <a:lstStyle>
            <a:lvl1pPr eaLnBrk="0" hangingPunct="0">
              <a:defRPr sz="1200">
                <a:latin typeface="Times New Roman" panose="02020603050405020304" pitchFamily="18" charset="0"/>
              </a:defRPr>
            </a:lvl1pPr>
          </a:lstStyle>
          <a:p>
            <a:endParaRPr lang="en-US" altLang="fr-FR"/>
          </a:p>
        </p:txBody>
      </p:sp>
      <p:sp>
        <p:nvSpPr>
          <p:cNvPr id="11269" name="Rectangle 5">
            <a:extLst>
              <a:ext uri="{FF2B5EF4-FFF2-40B4-BE49-F238E27FC236}">
                <a16:creationId xmlns:a16="http://schemas.microsoft.com/office/drawing/2014/main" id="{6292E194-D9FC-435E-B0B1-A1AAFB045E59}"/>
              </a:ext>
            </a:extLst>
          </p:cNvPr>
          <p:cNvSpPr>
            <a:spLocks noGrp="1" noChangeArrowheads="1"/>
          </p:cNvSpPr>
          <p:nvPr>
            <p:ph type="sldNum" sz="quarter" idx="3"/>
          </p:nvPr>
        </p:nvSpPr>
        <p:spPr bwMode="auto">
          <a:xfrm>
            <a:off x="3852122" y="9363240"/>
            <a:ext cx="2945553" cy="49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22" tIns="45761" rIns="91522" bIns="45761" numCol="1" anchor="b" anchorCtr="0" compatLnSpc="1">
            <a:prstTxWarp prst="textNoShape">
              <a:avLst/>
            </a:prstTxWarp>
          </a:bodyPr>
          <a:lstStyle>
            <a:lvl1pPr algn="r" eaLnBrk="0" hangingPunct="0">
              <a:defRPr sz="1200">
                <a:latin typeface="Times New Roman" panose="02020603050405020304" pitchFamily="18" charset="0"/>
              </a:defRPr>
            </a:lvl1pPr>
          </a:lstStyle>
          <a:p>
            <a:fld id="{511A49F3-3FD0-4164-B890-C4C14A01CE8F}" type="slidenum">
              <a:rPr lang="en-US" altLang="fr-FR"/>
              <a:pPr/>
              <a:t>‹N°›</a:t>
            </a:fld>
            <a:endParaRPr lang="en-US" alt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35D8D45-71AD-4DED-8912-DCC01461A4D3}"/>
              </a:ext>
            </a:extLst>
          </p:cNvPr>
          <p:cNvSpPr>
            <a:spLocks noGrp="1" noChangeArrowheads="1"/>
          </p:cNvSpPr>
          <p:nvPr>
            <p:ph type="hdr" sz="quarter"/>
          </p:nvPr>
        </p:nvSpPr>
        <p:spPr bwMode="auto">
          <a:xfrm>
            <a:off x="1" y="2"/>
            <a:ext cx="2945553" cy="49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22" tIns="45761" rIns="91522" bIns="45761" numCol="1" anchor="t" anchorCtr="0" compatLnSpc="1">
            <a:prstTxWarp prst="textNoShape">
              <a:avLst/>
            </a:prstTxWarp>
          </a:bodyPr>
          <a:lstStyle>
            <a:lvl1pPr eaLnBrk="0" hangingPunct="0">
              <a:defRPr sz="1200">
                <a:latin typeface="Times New Roman" panose="02020603050405020304" pitchFamily="18" charset="0"/>
              </a:defRPr>
            </a:lvl1pPr>
          </a:lstStyle>
          <a:p>
            <a:endParaRPr lang="fr-FR" altLang="fr-FR"/>
          </a:p>
        </p:txBody>
      </p:sp>
      <p:sp>
        <p:nvSpPr>
          <p:cNvPr id="3075" name="Rectangle 3">
            <a:extLst>
              <a:ext uri="{FF2B5EF4-FFF2-40B4-BE49-F238E27FC236}">
                <a16:creationId xmlns:a16="http://schemas.microsoft.com/office/drawing/2014/main" id="{B410F6C8-A27C-4587-8512-C786E72EE765}"/>
              </a:ext>
            </a:extLst>
          </p:cNvPr>
          <p:cNvSpPr>
            <a:spLocks noGrp="1" noChangeArrowheads="1"/>
          </p:cNvSpPr>
          <p:nvPr>
            <p:ph type="dt" idx="1"/>
          </p:nvPr>
        </p:nvSpPr>
        <p:spPr bwMode="auto">
          <a:xfrm>
            <a:off x="3852122" y="2"/>
            <a:ext cx="2945553" cy="49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22" tIns="45761" rIns="91522" bIns="45761" numCol="1" anchor="t" anchorCtr="0" compatLnSpc="1">
            <a:prstTxWarp prst="textNoShape">
              <a:avLst/>
            </a:prstTxWarp>
          </a:bodyPr>
          <a:lstStyle>
            <a:lvl1pPr algn="r" eaLnBrk="0" hangingPunct="0">
              <a:defRPr sz="1200">
                <a:latin typeface="Times New Roman" panose="02020603050405020304" pitchFamily="18" charset="0"/>
              </a:defRPr>
            </a:lvl1pPr>
          </a:lstStyle>
          <a:p>
            <a:endParaRPr lang="fr-FR" altLang="fr-FR"/>
          </a:p>
        </p:txBody>
      </p:sp>
      <p:sp>
        <p:nvSpPr>
          <p:cNvPr id="3076" name="Rectangle 4">
            <a:extLst>
              <a:ext uri="{FF2B5EF4-FFF2-40B4-BE49-F238E27FC236}">
                <a16:creationId xmlns:a16="http://schemas.microsoft.com/office/drawing/2014/main" id="{2559B339-3939-484A-BF2A-EFC4DFFC4FEC}"/>
              </a:ext>
            </a:extLst>
          </p:cNvPr>
          <p:cNvSpPr>
            <a:spLocks noGrp="1" noRot="1" noChangeAspect="1" noChangeArrowheads="1" noTextEdit="1"/>
          </p:cNvSpPr>
          <p:nvPr>
            <p:ph type="sldImg" idx="2"/>
          </p:nvPr>
        </p:nvSpPr>
        <p:spPr bwMode="auto">
          <a:xfrm>
            <a:off x="114300" y="739775"/>
            <a:ext cx="6570663" cy="36957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DBCC55E4-FC91-4380-A9D2-8629DF116216}"/>
              </a:ext>
            </a:extLst>
          </p:cNvPr>
          <p:cNvSpPr>
            <a:spLocks noGrp="1" noChangeArrowheads="1"/>
          </p:cNvSpPr>
          <p:nvPr>
            <p:ph type="body" sz="quarter" idx="3"/>
          </p:nvPr>
        </p:nvSpPr>
        <p:spPr bwMode="auto">
          <a:xfrm>
            <a:off x="906570" y="4681620"/>
            <a:ext cx="4984538" cy="4435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22" tIns="45761" rIns="91522" bIns="45761"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3078" name="Rectangle 6">
            <a:extLst>
              <a:ext uri="{FF2B5EF4-FFF2-40B4-BE49-F238E27FC236}">
                <a16:creationId xmlns:a16="http://schemas.microsoft.com/office/drawing/2014/main" id="{287CF78D-CD49-42A7-A5A0-794388E0694B}"/>
              </a:ext>
            </a:extLst>
          </p:cNvPr>
          <p:cNvSpPr>
            <a:spLocks noGrp="1" noChangeArrowheads="1"/>
          </p:cNvSpPr>
          <p:nvPr>
            <p:ph type="ftr" sz="quarter" idx="4"/>
          </p:nvPr>
        </p:nvSpPr>
        <p:spPr bwMode="auto">
          <a:xfrm>
            <a:off x="1" y="9363240"/>
            <a:ext cx="2945553" cy="49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22" tIns="45761" rIns="91522" bIns="45761" numCol="1" anchor="b" anchorCtr="0" compatLnSpc="1">
            <a:prstTxWarp prst="textNoShape">
              <a:avLst/>
            </a:prstTxWarp>
          </a:bodyPr>
          <a:lstStyle>
            <a:lvl1pPr eaLnBrk="0" hangingPunct="0">
              <a:defRPr sz="1200">
                <a:latin typeface="Times New Roman" panose="02020603050405020304" pitchFamily="18" charset="0"/>
              </a:defRPr>
            </a:lvl1pPr>
          </a:lstStyle>
          <a:p>
            <a:endParaRPr lang="fr-FR" altLang="fr-FR"/>
          </a:p>
        </p:txBody>
      </p:sp>
      <p:sp>
        <p:nvSpPr>
          <p:cNvPr id="3079" name="Rectangle 7">
            <a:extLst>
              <a:ext uri="{FF2B5EF4-FFF2-40B4-BE49-F238E27FC236}">
                <a16:creationId xmlns:a16="http://schemas.microsoft.com/office/drawing/2014/main" id="{73475AE1-89AB-48F4-950B-3A62DBB09207}"/>
              </a:ext>
            </a:extLst>
          </p:cNvPr>
          <p:cNvSpPr>
            <a:spLocks noGrp="1" noChangeArrowheads="1"/>
          </p:cNvSpPr>
          <p:nvPr>
            <p:ph type="sldNum" sz="quarter" idx="5"/>
          </p:nvPr>
        </p:nvSpPr>
        <p:spPr bwMode="auto">
          <a:xfrm>
            <a:off x="3852122" y="9363240"/>
            <a:ext cx="2945553" cy="49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22" tIns="45761" rIns="91522" bIns="45761" numCol="1" anchor="b" anchorCtr="0" compatLnSpc="1">
            <a:prstTxWarp prst="textNoShape">
              <a:avLst/>
            </a:prstTxWarp>
          </a:bodyPr>
          <a:lstStyle>
            <a:lvl1pPr algn="r" eaLnBrk="0" hangingPunct="0">
              <a:defRPr sz="1200">
                <a:latin typeface="Times New Roman" panose="02020603050405020304" pitchFamily="18" charset="0"/>
              </a:defRPr>
            </a:lvl1pPr>
          </a:lstStyle>
          <a:p>
            <a:fld id="{F6A9E232-2EEC-4E7A-BA89-2D02B296237C}" type="slidenum">
              <a:rPr lang="fr-FR" altLang="fr-FR"/>
              <a:pPr/>
              <a:t>‹N°›</a:t>
            </a:fld>
            <a:endParaRPr lang="fr-FR" altLang="fr-F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6B5565F9-6EE8-4844-AA41-EE812BB9DF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34F3D31A-2122-4A07-8563-6542DB34B164}"/>
              </a:ext>
            </a:extLst>
          </p:cNvPr>
          <p:cNvSpPr>
            <a:spLocks noGrp="1"/>
          </p:cNvSpPr>
          <p:nvPr>
            <p:ph type="ctrTitle"/>
          </p:nvPr>
        </p:nvSpPr>
        <p:spPr>
          <a:xfrm>
            <a:off x="1524000" y="1603375"/>
            <a:ext cx="9144000" cy="2387600"/>
          </a:xfrm>
        </p:spPr>
        <p:txBody>
          <a:bodyPr anchor="ctr"/>
          <a:lstStyle>
            <a:lvl1pPr algn="ctr">
              <a:defRPr sz="4500"/>
            </a:lvl1pPr>
          </a:lstStyle>
          <a:p>
            <a:r>
              <a:rPr lang="fr-FR"/>
              <a:t>Modifiez le style du titre</a:t>
            </a:r>
            <a:endParaRPr lang="fr-FR" dirty="0"/>
          </a:p>
        </p:txBody>
      </p:sp>
      <p:sp>
        <p:nvSpPr>
          <p:cNvPr id="3" name="Sous-titre 2">
            <a:extLst>
              <a:ext uri="{FF2B5EF4-FFF2-40B4-BE49-F238E27FC236}">
                <a16:creationId xmlns:a16="http://schemas.microsoft.com/office/drawing/2014/main" id="{591FF792-BDC5-47EE-8414-0A07904BC229}"/>
              </a:ext>
            </a:extLst>
          </p:cNvPr>
          <p:cNvSpPr>
            <a:spLocks noGrp="1"/>
          </p:cNvSpPr>
          <p:nvPr>
            <p:ph type="subTitle" idx="1"/>
          </p:nvPr>
        </p:nvSpPr>
        <p:spPr>
          <a:xfrm>
            <a:off x="1524000" y="4083050"/>
            <a:ext cx="9144000" cy="1655762"/>
          </a:xfrm>
        </p:spPr>
        <p:txBody>
          <a:bodyPr anchor="ct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fr-FR" dirty="0"/>
          </a:p>
        </p:txBody>
      </p:sp>
      <p:sp>
        <p:nvSpPr>
          <p:cNvPr id="10" name="Espace réservé de la date 9">
            <a:extLst>
              <a:ext uri="{FF2B5EF4-FFF2-40B4-BE49-F238E27FC236}">
                <a16:creationId xmlns:a16="http://schemas.microsoft.com/office/drawing/2014/main" id="{14F95816-DA9C-4E57-B0CE-BA43FC73DB41}"/>
              </a:ext>
            </a:extLst>
          </p:cNvPr>
          <p:cNvSpPr>
            <a:spLocks noGrp="1"/>
          </p:cNvSpPr>
          <p:nvPr>
            <p:ph type="dt" sz="half" idx="10"/>
          </p:nvPr>
        </p:nvSpPr>
        <p:spPr>
          <a:xfrm>
            <a:off x="838200" y="6356352"/>
            <a:ext cx="2743200" cy="365125"/>
          </a:xfrm>
        </p:spPr>
        <p:txBody>
          <a:bodyPr/>
          <a:lstStyle/>
          <a:p>
            <a:endParaRPr lang="fr-FR" altLang="fr-FR"/>
          </a:p>
        </p:txBody>
      </p:sp>
      <p:pic>
        <p:nvPicPr>
          <p:cNvPr id="16" name="Image 15">
            <a:extLst>
              <a:ext uri="{FF2B5EF4-FFF2-40B4-BE49-F238E27FC236}">
                <a16:creationId xmlns:a16="http://schemas.microsoft.com/office/drawing/2014/main" id="{BD15102E-0826-4322-9A25-66BAD3EC823B}"/>
              </a:ext>
            </a:extLst>
          </p:cNvPr>
          <p:cNvPicPr>
            <a:picLocks noChangeAspect="1"/>
          </p:cNvPicPr>
          <p:nvPr/>
        </p:nvPicPr>
        <p:blipFill>
          <a:blip r:embed="rId3"/>
          <a:stretch>
            <a:fillRect/>
          </a:stretch>
        </p:blipFill>
        <p:spPr>
          <a:xfrm>
            <a:off x="9511500" y="6234591"/>
            <a:ext cx="1642456" cy="486884"/>
          </a:xfrm>
          <a:prstGeom prst="rect">
            <a:avLst/>
          </a:prstGeom>
        </p:spPr>
      </p:pic>
      <p:pic>
        <p:nvPicPr>
          <p:cNvPr id="18" name="Image 17">
            <a:extLst>
              <a:ext uri="{FF2B5EF4-FFF2-40B4-BE49-F238E27FC236}">
                <a16:creationId xmlns:a16="http://schemas.microsoft.com/office/drawing/2014/main" id="{A0DEA7C5-82C5-4BB3-9344-0E7094C5223B}"/>
              </a:ext>
            </a:extLst>
          </p:cNvPr>
          <p:cNvPicPr>
            <a:picLocks noChangeAspect="1"/>
          </p:cNvPicPr>
          <p:nvPr/>
        </p:nvPicPr>
        <p:blipFill>
          <a:blip r:embed="rId4"/>
          <a:stretch>
            <a:fillRect/>
          </a:stretch>
        </p:blipFill>
        <p:spPr>
          <a:xfrm>
            <a:off x="4983880" y="387251"/>
            <a:ext cx="2224240" cy="828874"/>
          </a:xfrm>
          <a:prstGeom prst="rect">
            <a:avLst/>
          </a:prstGeom>
        </p:spPr>
      </p:pic>
    </p:spTree>
    <p:extLst>
      <p:ext uri="{BB962C8B-B14F-4D97-AF65-F5344CB8AC3E}">
        <p14:creationId xmlns:p14="http://schemas.microsoft.com/office/powerpoint/2010/main" val="487289109"/>
      </p:ext>
    </p:extLst>
  </p:cSld>
  <p:clrMapOvr>
    <a:masterClrMapping/>
  </p:clrMapOvr>
  <p:transition spd="med">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36E478-AC20-4425-BD69-1E7C965F50C1}"/>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CAB64E88-432F-4891-A90A-EB2712849B9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88E29E5-B51A-4976-B231-8F5887DD765F}"/>
              </a:ext>
            </a:extLst>
          </p:cNvPr>
          <p:cNvSpPr>
            <a:spLocks noGrp="1"/>
          </p:cNvSpPr>
          <p:nvPr>
            <p:ph type="dt" sz="half" idx="10"/>
          </p:nvPr>
        </p:nvSpPr>
        <p:spPr/>
        <p:txBody>
          <a:bodyPr/>
          <a:lstStyle/>
          <a:p>
            <a:endParaRPr lang="fr-FR" altLang="fr-FR"/>
          </a:p>
        </p:txBody>
      </p:sp>
      <p:sp>
        <p:nvSpPr>
          <p:cNvPr id="5" name="Espace réservé du pied de page 4">
            <a:extLst>
              <a:ext uri="{FF2B5EF4-FFF2-40B4-BE49-F238E27FC236}">
                <a16:creationId xmlns:a16="http://schemas.microsoft.com/office/drawing/2014/main" id="{6CDF8257-38CF-43EA-8F5C-35C1B84BAFBD}"/>
              </a:ext>
            </a:extLst>
          </p:cNvPr>
          <p:cNvSpPr>
            <a:spLocks noGrp="1"/>
          </p:cNvSpPr>
          <p:nvPr>
            <p:ph type="ftr" sz="quarter" idx="11"/>
          </p:nvPr>
        </p:nvSpPr>
        <p:spPr/>
        <p:txBody>
          <a:bodyPr/>
          <a:lstStyle/>
          <a:p>
            <a:endParaRPr lang="fr-FR" altLang="fr-FR"/>
          </a:p>
        </p:txBody>
      </p:sp>
      <p:sp>
        <p:nvSpPr>
          <p:cNvPr id="6" name="Espace réservé du numéro de diapositive 5">
            <a:extLst>
              <a:ext uri="{FF2B5EF4-FFF2-40B4-BE49-F238E27FC236}">
                <a16:creationId xmlns:a16="http://schemas.microsoft.com/office/drawing/2014/main" id="{716380BC-CD68-4F0D-99FB-9E7C1EC76914}"/>
              </a:ext>
            </a:extLst>
          </p:cNvPr>
          <p:cNvSpPr>
            <a:spLocks noGrp="1"/>
          </p:cNvSpPr>
          <p:nvPr>
            <p:ph type="sldNum" sz="quarter" idx="12"/>
          </p:nvPr>
        </p:nvSpPr>
        <p:spPr/>
        <p:txBody>
          <a:bodyPr/>
          <a:lstStyle/>
          <a:p>
            <a:fld id="{DB11A485-7A03-4B66-98DA-D8DB3AE226F0}" type="slidenum">
              <a:rPr lang="fr-FR" altLang="fr-FR" smtClean="0"/>
              <a:pPr/>
              <a:t>‹N°›</a:t>
            </a:fld>
            <a:endParaRPr lang="fr-FR" altLang="fr-FR"/>
          </a:p>
        </p:txBody>
      </p:sp>
    </p:spTree>
    <p:extLst>
      <p:ext uri="{BB962C8B-B14F-4D97-AF65-F5344CB8AC3E}">
        <p14:creationId xmlns:p14="http://schemas.microsoft.com/office/powerpoint/2010/main" val="2729839853"/>
      </p:ext>
    </p:extLst>
  </p:cSld>
  <p:clrMapOvr>
    <a:masterClrMapping/>
  </p:clrMapOvr>
  <p:transition spd="med">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8CF9E42-7A15-4E4D-9A94-A02899834F2B}"/>
              </a:ext>
            </a:extLst>
          </p:cNvPr>
          <p:cNvSpPr>
            <a:spLocks noGrp="1"/>
          </p:cNvSpPr>
          <p:nvPr>
            <p:ph type="title" orient="vert"/>
          </p:nvPr>
        </p:nvSpPr>
        <p:spPr>
          <a:xfrm>
            <a:off x="8724901"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9109FB0-9E4E-4B8E-83E9-7102C5585946}"/>
              </a:ext>
            </a:extLst>
          </p:cNvPr>
          <p:cNvSpPr>
            <a:spLocks noGrp="1"/>
          </p:cNvSpPr>
          <p:nvPr>
            <p:ph type="body" orient="vert" idx="1"/>
          </p:nvPr>
        </p:nvSpPr>
        <p:spPr>
          <a:xfrm>
            <a:off x="838201"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BAD4603-2FD6-4CB4-9F53-424DACD62D26}"/>
              </a:ext>
            </a:extLst>
          </p:cNvPr>
          <p:cNvSpPr>
            <a:spLocks noGrp="1"/>
          </p:cNvSpPr>
          <p:nvPr>
            <p:ph type="dt" sz="half" idx="10"/>
          </p:nvPr>
        </p:nvSpPr>
        <p:spPr/>
        <p:txBody>
          <a:bodyPr/>
          <a:lstStyle/>
          <a:p>
            <a:endParaRPr lang="fr-FR" altLang="fr-FR"/>
          </a:p>
        </p:txBody>
      </p:sp>
      <p:sp>
        <p:nvSpPr>
          <p:cNvPr id="5" name="Espace réservé du pied de page 4">
            <a:extLst>
              <a:ext uri="{FF2B5EF4-FFF2-40B4-BE49-F238E27FC236}">
                <a16:creationId xmlns:a16="http://schemas.microsoft.com/office/drawing/2014/main" id="{41D7B9FB-0C51-4C47-B895-99374061E948}"/>
              </a:ext>
            </a:extLst>
          </p:cNvPr>
          <p:cNvSpPr>
            <a:spLocks noGrp="1"/>
          </p:cNvSpPr>
          <p:nvPr>
            <p:ph type="ftr" sz="quarter" idx="11"/>
          </p:nvPr>
        </p:nvSpPr>
        <p:spPr/>
        <p:txBody>
          <a:bodyPr/>
          <a:lstStyle/>
          <a:p>
            <a:endParaRPr lang="fr-FR" altLang="fr-FR"/>
          </a:p>
        </p:txBody>
      </p:sp>
      <p:sp>
        <p:nvSpPr>
          <p:cNvPr id="6" name="Espace réservé du numéro de diapositive 5">
            <a:extLst>
              <a:ext uri="{FF2B5EF4-FFF2-40B4-BE49-F238E27FC236}">
                <a16:creationId xmlns:a16="http://schemas.microsoft.com/office/drawing/2014/main" id="{5D5A56BD-241C-4E85-9647-C1340C388672}"/>
              </a:ext>
            </a:extLst>
          </p:cNvPr>
          <p:cNvSpPr>
            <a:spLocks noGrp="1"/>
          </p:cNvSpPr>
          <p:nvPr>
            <p:ph type="sldNum" sz="quarter" idx="12"/>
          </p:nvPr>
        </p:nvSpPr>
        <p:spPr/>
        <p:txBody>
          <a:bodyPr/>
          <a:lstStyle/>
          <a:p>
            <a:fld id="{E328C4CB-75D0-4A26-977A-48BA1245F8E3}" type="slidenum">
              <a:rPr lang="fr-FR" altLang="fr-FR" smtClean="0"/>
              <a:pPr/>
              <a:t>‹N°›</a:t>
            </a:fld>
            <a:endParaRPr lang="fr-FR" altLang="fr-FR"/>
          </a:p>
        </p:txBody>
      </p:sp>
    </p:spTree>
    <p:extLst>
      <p:ext uri="{BB962C8B-B14F-4D97-AF65-F5344CB8AC3E}">
        <p14:creationId xmlns:p14="http://schemas.microsoft.com/office/powerpoint/2010/main" val="1024917041"/>
      </p:ext>
    </p:extLst>
  </p:cSld>
  <p:clrMapOvr>
    <a:masterClrMapping/>
  </p:clrMapOvr>
  <p:transition spd="med">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6B5565F9-6EE8-4844-AA41-EE812BB9DF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34F3D31A-2122-4A07-8563-6542DB34B164}"/>
              </a:ext>
            </a:extLst>
          </p:cNvPr>
          <p:cNvSpPr>
            <a:spLocks noGrp="1"/>
          </p:cNvSpPr>
          <p:nvPr>
            <p:ph type="ctrTitle"/>
          </p:nvPr>
        </p:nvSpPr>
        <p:spPr>
          <a:xfrm>
            <a:off x="1524000" y="1603375"/>
            <a:ext cx="9144000" cy="2387600"/>
          </a:xfrm>
        </p:spPr>
        <p:txBody>
          <a:bodyPr anchor="ctr"/>
          <a:lstStyle>
            <a:lvl1pPr algn="ctr">
              <a:defRPr sz="6000"/>
            </a:lvl1pPr>
          </a:lstStyle>
          <a:p>
            <a:r>
              <a:rPr lang="fr-FR"/>
              <a:t>Modifiez le style du titre</a:t>
            </a:r>
            <a:endParaRPr lang="fr-FR" dirty="0"/>
          </a:p>
        </p:txBody>
      </p:sp>
      <p:sp>
        <p:nvSpPr>
          <p:cNvPr id="3" name="Sous-titre 2">
            <a:extLst>
              <a:ext uri="{FF2B5EF4-FFF2-40B4-BE49-F238E27FC236}">
                <a16:creationId xmlns:a16="http://schemas.microsoft.com/office/drawing/2014/main" id="{591FF792-BDC5-47EE-8414-0A07904BC229}"/>
              </a:ext>
            </a:extLst>
          </p:cNvPr>
          <p:cNvSpPr>
            <a:spLocks noGrp="1"/>
          </p:cNvSpPr>
          <p:nvPr>
            <p:ph type="subTitle" idx="1"/>
          </p:nvPr>
        </p:nvSpPr>
        <p:spPr>
          <a:xfrm>
            <a:off x="1524000" y="4083050"/>
            <a:ext cx="9144000" cy="1655762"/>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sp>
        <p:nvSpPr>
          <p:cNvPr id="10" name="Espace réservé de la date 9">
            <a:extLst>
              <a:ext uri="{FF2B5EF4-FFF2-40B4-BE49-F238E27FC236}">
                <a16:creationId xmlns:a16="http://schemas.microsoft.com/office/drawing/2014/main" id="{14F95816-DA9C-4E57-B0CE-BA43FC73DB41}"/>
              </a:ext>
            </a:extLst>
          </p:cNvPr>
          <p:cNvSpPr>
            <a:spLocks noGrp="1"/>
          </p:cNvSpPr>
          <p:nvPr>
            <p:ph type="dt" sz="half" idx="10"/>
          </p:nvPr>
        </p:nvSpPr>
        <p:spPr>
          <a:xfrm>
            <a:off x="838200" y="6356350"/>
            <a:ext cx="2743200" cy="365125"/>
          </a:xfrm>
        </p:spPr>
        <p:txBody>
          <a:bodyPr/>
          <a:lstStyle/>
          <a:p>
            <a:fld id="{D52CC467-22A9-48BA-8717-53BEA081A35D}" type="datetime2">
              <a:rPr lang="fr-FR" smtClean="0"/>
              <a:t>vendredi 26 février 2021</a:t>
            </a:fld>
            <a:endParaRPr lang="fr-FR" dirty="0"/>
          </a:p>
        </p:txBody>
      </p:sp>
      <p:pic>
        <p:nvPicPr>
          <p:cNvPr id="16" name="Image 15">
            <a:extLst>
              <a:ext uri="{FF2B5EF4-FFF2-40B4-BE49-F238E27FC236}">
                <a16:creationId xmlns:a16="http://schemas.microsoft.com/office/drawing/2014/main" id="{BD15102E-0826-4322-9A25-66BAD3EC823B}"/>
              </a:ext>
            </a:extLst>
          </p:cNvPr>
          <p:cNvPicPr>
            <a:picLocks noChangeAspect="1"/>
          </p:cNvPicPr>
          <p:nvPr/>
        </p:nvPicPr>
        <p:blipFill>
          <a:blip r:embed="rId3"/>
          <a:stretch>
            <a:fillRect/>
          </a:stretch>
        </p:blipFill>
        <p:spPr>
          <a:xfrm>
            <a:off x="9511500" y="6234591"/>
            <a:ext cx="1642456" cy="486884"/>
          </a:xfrm>
          <a:prstGeom prst="rect">
            <a:avLst/>
          </a:prstGeom>
        </p:spPr>
      </p:pic>
      <p:pic>
        <p:nvPicPr>
          <p:cNvPr id="18" name="Image 17">
            <a:extLst>
              <a:ext uri="{FF2B5EF4-FFF2-40B4-BE49-F238E27FC236}">
                <a16:creationId xmlns:a16="http://schemas.microsoft.com/office/drawing/2014/main" id="{A0DEA7C5-82C5-4BB3-9344-0E7094C5223B}"/>
              </a:ext>
            </a:extLst>
          </p:cNvPr>
          <p:cNvPicPr>
            <a:picLocks noChangeAspect="1"/>
          </p:cNvPicPr>
          <p:nvPr/>
        </p:nvPicPr>
        <p:blipFill>
          <a:blip r:embed="rId4"/>
          <a:stretch>
            <a:fillRect/>
          </a:stretch>
        </p:blipFill>
        <p:spPr>
          <a:xfrm>
            <a:off x="4983880" y="387251"/>
            <a:ext cx="2224240" cy="828874"/>
          </a:xfrm>
          <a:prstGeom prst="rect">
            <a:avLst/>
          </a:prstGeom>
        </p:spPr>
      </p:pic>
    </p:spTree>
    <p:extLst>
      <p:ext uri="{BB962C8B-B14F-4D97-AF65-F5344CB8AC3E}">
        <p14:creationId xmlns:p14="http://schemas.microsoft.com/office/powerpoint/2010/main" val="55273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F81537-0EA0-452C-82D7-2929833F6CB6}"/>
              </a:ext>
            </a:extLst>
          </p:cNvPr>
          <p:cNvSpPr>
            <a:spLocks noGrp="1"/>
          </p:cNvSpPr>
          <p:nvPr>
            <p:ph type="title"/>
          </p:nvPr>
        </p:nvSpPr>
        <p:spPr/>
        <p:txBody>
          <a:bodyPr/>
          <a:lstStyle/>
          <a:p>
            <a:r>
              <a:rPr lang="fr-FR"/>
              <a:t>Modifiez le style du titre</a:t>
            </a:r>
            <a:endParaRPr lang="fr-FR" dirty="0"/>
          </a:p>
        </p:txBody>
      </p:sp>
      <p:sp>
        <p:nvSpPr>
          <p:cNvPr id="3" name="Espace réservé du contenu 2">
            <a:extLst>
              <a:ext uri="{FF2B5EF4-FFF2-40B4-BE49-F238E27FC236}">
                <a16:creationId xmlns:a16="http://schemas.microsoft.com/office/drawing/2014/main" id="{2EE8D87E-F9DC-43A1-B908-997535AE76B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7" name="Espace réservé de la date 6">
            <a:extLst>
              <a:ext uri="{FF2B5EF4-FFF2-40B4-BE49-F238E27FC236}">
                <a16:creationId xmlns:a16="http://schemas.microsoft.com/office/drawing/2014/main" id="{1489D77F-BB1A-401D-8FAF-20D1BC27A4B0}"/>
              </a:ext>
            </a:extLst>
          </p:cNvPr>
          <p:cNvSpPr>
            <a:spLocks noGrp="1"/>
          </p:cNvSpPr>
          <p:nvPr>
            <p:ph type="dt" sz="half" idx="10"/>
          </p:nvPr>
        </p:nvSpPr>
        <p:spPr/>
        <p:txBody>
          <a:bodyPr/>
          <a:lstStyle/>
          <a:p>
            <a:fld id="{A18A420F-F212-452C-80D1-C6F9389E5A72}" type="datetime2">
              <a:rPr lang="fr-FR" smtClean="0"/>
              <a:t>vendredi 26 février 2021</a:t>
            </a:fld>
            <a:endParaRPr lang="fr-FR" dirty="0"/>
          </a:p>
        </p:txBody>
      </p:sp>
      <p:sp>
        <p:nvSpPr>
          <p:cNvPr id="8" name="Espace réservé du pied de page 7">
            <a:extLst>
              <a:ext uri="{FF2B5EF4-FFF2-40B4-BE49-F238E27FC236}">
                <a16:creationId xmlns:a16="http://schemas.microsoft.com/office/drawing/2014/main" id="{3E3A73F1-302A-4935-9366-2563C248068F}"/>
              </a:ext>
            </a:extLst>
          </p:cNvPr>
          <p:cNvSpPr>
            <a:spLocks noGrp="1"/>
          </p:cNvSpPr>
          <p:nvPr>
            <p:ph type="ftr" sz="quarter" idx="11"/>
          </p:nvPr>
        </p:nvSpPr>
        <p:spPr/>
        <p:txBody>
          <a:bodyPr/>
          <a:lstStyle/>
          <a:p>
            <a:r>
              <a:rPr lang="fr-FR"/>
              <a:t>R.O.B. 2021</a:t>
            </a:r>
            <a:endParaRPr lang="fr-FR" dirty="0"/>
          </a:p>
        </p:txBody>
      </p:sp>
      <p:sp>
        <p:nvSpPr>
          <p:cNvPr id="9" name="Espace réservé du numéro de diapositive 8">
            <a:extLst>
              <a:ext uri="{FF2B5EF4-FFF2-40B4-BE49-F238E27FC236}">
                <a16:creationId xmlns:a16="http://schemas.microsoft.com/office/drawing/2014/main" id="{0B32DC81-966A-4613-8E78-3C6C04791502}"/>
              </a:ext>
            </a:extLst>
          </p:cNvPr>
          <p:cNvSpPr>
            <a:spLocks noGrp="1"/>
          </p:cNvSpPr>
          <p:nvPr>
            <p:ph type="sldNum" sz="quarter" idx="12"/>
          </p:nvPr>
        </p:nvSpPr>
        <p:spPr/>
        <p:txBody>
          <a:bodyPr/>
          <a:lstStyle/>
          <a:p>
            <a:fld id="{13DEEDC0-82B3-4E10-9A3F-129451AFC2F1}" type="slidenum">
              <a:rPr lang="fr-FR" smtClean="0"/>
              <a:pPr/>
              <a:t>‹N°›</a:t>
            </a:fld>
            <a:endParaRPr lang="fr-FR"/>
          </a:p>
        </p:txBody>
      </p:sp>
    </p:spTree>
    <p:extLst>
      <p:ext uri="{BB962C8B-B14F-4D97-AF65-F5344CB8AC3E}">
        <p14:creationId xmlns:p14="http://schemas.microsoft.com/office/powerpoint/2010/main" val="14249510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37D342-C94E-473E-B8E2-DFE8231F18C7}"/>
              </a:ext>
            </a:extLst>
          </p:cNvPr>
          <p:cNvSpPr>
            <a:spLocks noGrp="1"/>
          </p:cNvSpPr>
          <p:nvPr>
            <p:ph type="title"/>
          </p:nvPr>
        </p:nvSpPr>
        <p:spPr>
          <a:xfrm>
            <a:off x="831850" y="1709738"/>
            <a:ext cx="10515600" cy="2852737"/>
          </a:xfrm>
        </p:spPr>
        <p:txBody>
          <a:bodyPr anchor="ctr"/>
          <a:lstStyle>
            <a:lvl1pPr>
              <a:defRPr sz="6000"/>
            </a:lvl1pPr>
          </a:lstStyle>
          <a:p>
            <a:r>
              <a:rPr lang="fr-FR"/>
              <a:t>Modifiez le style du titre</a:t>
            </a:r>
            <a:endParaRPr lang="fr-FR" dirty="0"/>
          </a:p>
        </p:txBody>
      </p:sp>
      <p:sp>
        <p:nvSpPr>
          <p:cNvPr id="3" name="Espace réservé du texte 2">
            <a:extLst>
              <a:ext uri="{FF2B5EF4-FFF2-40B4-BE49-F238E27FC236}">
                <a16:creationId xmlns:a16="http://schemas.microsoft.com/office/drawing/2014/main" id="{6FD8829D-2538-408B-8294-7EC751A73A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0B66D930-2DEC-4CBC-90B1-2D7E26A86170}"/>
              </a:ext>
            </a:extLst>
          </p:cNvPr>
          <p:cNvSpPr>
            <a:spLocks noGrp="1"/>
          </p:cNvSpPr>
          <p:nvPr>
            <p:ph type="dt" sz="half" idx="10"/>
          </p:nvPr>
        </p:nvSpPr>
        <p:spPr/>
        <p:txBody>
          <a:bodyPr/>
          <a:lstStyle/>
          <a:p>
            <a:fld id="{C565F55E-1C65-48CF-AC2C-A93880A5576E}" type="datetime2">
              <a:rPr lang="fr-FR" smtClean="0"/>
              <a:t>vendredi 26 février 2021</a:t>
            </a:fld>
            <a:endParaRPr lang="fr-FR"/>
          </a:p>
        </p:txBody>
      </p:sp>
      <p:sp>
        <p:nvSpPr>
          <p:cNvPr id="5" name="Espace réservé du pied de page 4">
            <a:extLst>
              <a:ext uri="{FF2B5EF4-FFF2-40B4-BE49-F238E27FC236}">
                <a16:creationId xmlns:a16="http://schemas.microsoft.com/office/drawing/2014/main" id="{27A201FD-FE19-436D-BF2A-C2B80432FE07}"/>
              </a:ext>
            </a:extLst>
          </p:cNvPr>
          <p:cNvSpPr>
            <a:spLocks noGrp="1"/>
          </p:cNvSpPr>
          <p:nvPr>
            <p:ph type="ftr" sz="quarter" idx="11"/>
          </p:nvPr>
        </p:nvSpPr>
        <p:spPr/>
        <p:txBody>
          <a:bodyPr/>
          <a:lstStyle/>
          <a:p>
            <a:r>
              <a:rPr lang="fr-FR"/>
              <a:t>R.O.B. 2021</a:t>
            </a:r>
          </a:p>
        </p:txBody>
      </p:sp>
      <p:sp>
        <p:nvSpPr>
          <p:cNvPr id="6" name="Espace réservé du numéro de diapositive 5">
            <a:extLst>
              <a:ext uri="{FF2B5EF4-FFF2-40B4-BE49-F238E27FC236}">
                <a16:creationId xmlns:a16="http://schemas.microsoft.com/office/drawing/2014/main" id="{39653C9A-7B17-4ECB-8502-EBCB673673F2}"/>
              </a:ext>
            </a:extLst>
          </p:cNvPr>
          <p:cNvSpPr>
            <a:spLocks noGrp="1"/>
          </p:cNvSpPr>
          <p:nvPr>
            <p:ph type="sldNum" sz="quarter" idx="12"/>
          </p:nvPr>
        </p:nvSpPr>
        <p:spPr/>
        <p:txBody>
          <a:bodyPr/>
          <a:lstStyle/>
          <a:p>
            <a:fld id="{13DEEDC0-82B3-4E10-9A3F-129451AFC2F1}" type="slidenum">
              <a:rPr lang="fr-FR" smtClean="0"/>
              <a:t>‹N°›</a:t>
            </a:fld>
            <a:endParaRPr lang="fr-FR"/>
          </a:p>
        </p:txBody>
      </p:sp>
    </p:spTree>
    <p:extLst>
      <p:ext uri="{BB962C8B-B14F-4D97-AF65-F5344CB8AC3E}">
        <p14:creationId xmlns:p14="http://schemas.microsoft.com/office/powerpoint/2010/main" val="3656868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CB5494-9774-4397-8DCF-5BC3514F03C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BFB69F2-961E-4EDE-AB15-E1D0D3383C75}"/>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5E89818-AE2D-4C22-8399-E94BFB819FF3}"/>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214E591B-2697-4ABB-B901-8AEBA8ECC5ED}"/>
              </a:ext>
            </a:extLst>
          </p:cNvPr>
          <p:cNvSpPr>
            <a:spLocks noGrp="1"/>
          </p:cNvSpPr>
          <p:nvPr>
            <p:ph type="dt" sz="half" idx="10"/>
          </p:nvPr>
        </p:nvSpPr>
        <p:spPr/>
        <p:txBody>
          <a:bodyPr/>
          <a:lstStyle/>
          <a:p>
            <a:fld id="{D45B6254-DBBA-4879-8945-86B6982C996B}" type="datetime2">
              <a:rPr lang="fr-FR" smtClean="0"/>
              <a:t>vendredi 26 février 2021</a:t>
            </a:fld>
            <a:endParaRPr lang="fr-FR"/>
          </a:p>
        </p:txBody>
      </p:sp>
      <p:sp>
        <p:nvSpPr>
          <p:cNvPr id="6" name="Espace réservé du pied de page 5">
            <a:extLst>
              <a:ext uri="{FF2B5EF4-FFF2-40B4-BE49-F238E27FC236}">
                <a16:creationId xmlns:a16="http://schemas.microsoft.com/office/drawing/2014/main" id="{B832248D-CD65-4EB4-A365-2AC04D84662B}"/>
              </a:ext>
            </a:extLst>
          </p:cNvPr>
          <p:cNvSpPr>
            <a:spLocks noGrp="1"/>
          </p:cNvSpPr>
          <p:nvPr>
            <p:ph type="ftr" sz="quarter" idx="11"/>
          </p:nvPr>
        </p:nvSpPr>
        <p:spPr/>
        <p:txBody>
          <a:bodyPr/>
          <a:lstStyle/>
          <a:p>
            <a:r>
              <a:rPr lang="fr-FR"/>
              <a:t>R.O.B. 2021</a:t>
            </a:r>
          </a:p>
        </p:txBody>
      </p:sp>
      <p:sp>
        <p:nvSpPr>
          <p:cNvPr id="7" name="Espace réservé du numéro de diapositive 6">
            <a:extLst>
              <a:ext uri="{FF2B5EF4-FFF2-40B4-BE49-F238E27FC236}">
                <a16:creationId xmlns:a16="http://schemas.microsoft.com/office/drawing/2014/main" id="{9BB7BDED-90AC-4C7C-BB02-BAEA90809463}"/>
              </a:ext>
            </a:extLst>
          </p:cNvPr>
          <p:cNvSpPr>
            <a:spLocks noGrp="1"/>
          </p:cNvSpPr>
          <p:nvPr>
            <p:ph type="sldNum" sz="quarter" idx="12"/>
          </p:nvPr>
        </p:nvSpPr>
        <p:spPr/>
        <p:txBody>
          <a:bodyPr/>
          <a:lstStyle/>
          <a:p>
            <a:fld id="{13DEEDC0-82B3-4E10-9A3F-129451AFC2F1}" type="slidenum">
              <a:rPr lang="fr-FR" smtClean="0"/>
              <a:t>‹N°›</a:t>
            </a:fld>
            <a:endParaRPr lang="fr-FR"/>
          </a:p>
        </p:txBody>
      </p:sp>
    </p:spTree>
    <p:extLst>
      <p:ext uri="{BB962C8B-B14F-4D97-AF65-F5344CB8AC3E}">
        <p14:creationId xmlns:p14="http://schemas.microsoft.com/office/powerpoint/2010/main" val="2983443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D198E6-CC38-4DD6-BB80-ACC1442BBF6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6EC78253-F3A4-4332-81B9-A08ECC8E3E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379A8BC-9494-4016-A396-D4067BCF593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5A23EBE-AC46-4D96-933E-3CE792E3A8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1207E7F4-63C3-4054-951E-3201E26B5B91}"/>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0F4640F-5AF0-4488-99E1-BC52799BCB43}"/>
              </a:ext>
            </a:extLst>
          </p:cNvPr>
          <p:cNvSpPr>
            <a:spLocks noGrp="1"/>
          </p:cNvSpPr>
          <p:nvPr>
            <p:ph type="dt" sz="half" idx="10"/>
          </p:nvPr>
        </p:nvSpPr>
        <p:spPr/>
        <p:txBody>
          <a:bodyPr/>
          <a:lstStyle/>
          <a:p>
            <a:fld id="{7ACB6255-FFF8-4C77-922A-378E18FB608E}" type="datetime2">
              <a:rPr lang="fr-FR" smtClean="0"/>
              <a:t>vendredi 26 février 2021</a:t>
            </a:fld>
            <a:endParaRPr lang="fr-FR"/>
          </a:p>
        </p:txBody>
      </p:sp>
      <p:sp>
        <p:nvSpPr>
          <p:cNvPr id="8" name="Espace réservé du pied de page 7">
            <a:extLst>
              <a:ext uri="{FF2B5EF4-FFF2-40B4-BE49-F238E27FC236}">
                <a16:creationId xmlns:a16="http://schemas.microsoft.com/office/drawing/2014/main" id="{45F52328-0D4D-47BB-B538-3E6AC3BAA28D}"/>
              </a:ext>
            </a:extLst>
          </p:cNvPr>
          <p:cNvSpPr>
            <a:spLocks noGrp="1"/>
          </p:cNvSpPr>
          <p:nvPr>
            <p:ph type="ftr" sz="quarter" idx="11"/>
          </p:nvPr>
        </p:nvSpPr>
        <p:spPr/>
        <p:txBody>
          <a:bodyPr/>
          <a:lstStyle/>
          <a:p>
            <a:r>
              <a:rPr lang="fr-FR"/>
              <a:t>R.O.B. 2021</a:t>
            </a:r>
          </a:p>
        </p:txBody>
      </p:sp>
      <p:sp>
        <p:nvSpPr>
          <p:cNvPr id="9" name="Espace réservé du numéro de diapositive 8">
            <a:extLst>
              <a:ext uri="{FF2B5EF4-FFF2-40B4-BE49-F238E27FC236}">
                <a16:creationId xmlns:a16="http://schemas.microsoft.com/office/drawing/2014/main" id="{5DAFE6B7-09B2-4A8A-B47E-BC772382C368}"/>
              </a:ext>
            </a:extLst>
          </p:cNvPr>
          <p:cNvSpPr>
            <a:spLocks noGrp="1"/>
          </p:cNvSpPr>
          <p:nvPr>
            <p:ph type="sldNum" sz="quarter" idx="12"/>
          </p:nvPr>
        </p:nvSpPr>
        <p:spPr/>
        <p:txBody>
          <a:bodyPr/>
          <a:lstStyle/>
          <a:p>
            <a:fld id="{13DEEDC0-82B3-4E10-9A3F-129451AFC2F1}" type="slidenum">
              <a:rPr lang="fr-FR" smtClean="0"/>
              <a:t>‹N°›</a:t>
            </a:fld>
            <a:endParaRPr lang="fr-FR"/>
          </a:p>
        </p:txBody>
      </p:sp>
    </p:spTree>
    <p:extLst>
      <p:ext uri="{BB962C8B-B14F-4D97-AF65-F5344CB8AC3E}">
        <p14:creationId xmlns:p14="http://schemas.microsoft.com/office/powerpoint/2010/main" val="38712384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88343E-7252-4620-A4F4-32E91E29655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D03C8B1E-3EFE-41F1-AB56-41A1B6931C09}"/>
              </a:ext>
            </a:extLst>
          </p:cNvPr>
          <p:cNvSpPr>
            <a:spLocks noGrp="1"/>
          </p:cNvSpPr>
          <p:nvPr>
            <p:ph type="dt" sz="half" idx="10"/>
          </p:nvPr>
        </p:nvSpPr>
        <p:spPr/>
        <p:txBody>
          <a:bodyPr/>
          <a:lstStyle/>
          <a:p>
            <a:fld id="{6B3FA61A-7388-4853-BE5A-8A5AFF7E0E1C}" type="datetime2">
              <a:rPr lang="fr-FR" smtClean="0"/>
              <a:t>vendredi 26 février 2021</a:t>
            </a:fld>
            <a:endParaRPr lang="fr-FR"/>
          </a:p>
        </p:txBody>
      </p:sp>
      <p:sp>
        <p:nvSpPr>
          <p:cNvPr id="4" name="Espace réservé du pied de page 3">
            <a:extLst>
              <a:ext uri="{FF2B5EF4-FFF2-40B4-BE49-F238E27FC236}">
                <a16:creationId xmlns:a16="http://schemas.microsoft.com/office/drawing/2014/main" id="{8B44AF85-909B-4837-9DDB-E54D4DE426E5}"/>
              </a:ext>
            </a:extLst>
          </p:cNvPr>
          <p:cNvSpPr>
            <a:spLocks noGrp="1"/>
          </p:cNvSpPr>
          <p:nvPr>
            <p:ph type="ftr" sz="quarter" idx="11"/>
          </p:nvPr>
        </p:nvSpPr>
        <p:spPr/>
        <p:txBody>
          <a:bodyPr/>
          <a:lstStyle/>
          <a:p>
            <a:r>
              <a:rPr lang="fr-FR"/>
              <a:t>R.O.B. 2021</a:t>
            </a:r>
          </a:p>
        </p:txBody>
      </p:sp>
      <p:sp>
        <p:nvSpPr>
          <p:cNvPr id="5" name="Espace réservé du numéro de diapositive 4">
            <a:extLst>
              <a:ext uri="{FF2B5EF4-FFF2-40B4-BE49-F238E27FC236}">
                <a16:creationId xmlns:a16="http://schemas.microsoft.com/office/drawing/2014/main" id="{1DC7CB73-FFC1-4B86-8FDF-C74DBDC92F23}"/>
              </a:ext>
            </a:extLst>
          </p:cNvPr>
          <p:cNvSpPr>
            <a:spLocks noGrp="1"/>
          </p:cNvSpPr>
          <p:nvPr>
            <p:ph type="sldNum" sz="quarter" idx="12"/>
          </p:nvPr>
        </p:nvSpPr>
        <p:spPr/>
        <p:txBody>
          <a:bodyPr/>
          <a:lstStyle/>
          <a:p>
            <a:fld id="{13DEEDC0-82B3-4E10-9A3F-129451AFC2F1}" type="slidenum">
              <a:rPr lang="fr-FR" smtClean="0"/>
              <a:t>‹N°›</a:t>
            </a:fld>
            <a:endParaRPr lang="fr-FR"/>
          </a:p>
        </p:txBody>
      </p:sp>
    </p:spTree>
    <p:extLst>
      <p:ext uri="{BB962C8B-B14F-4D97-AF65-F5344CB8AC3E}">
        <p14:creationId xmlns:p14="http://schemas.microsoft.com/office/powerpoint/2010/main" val="257889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4DD859B-9229-40DA-A19D-7E7226670B2A}"/>
              </a:ext>
            </a:extLst>
          </p:cNvPr>
          <p:cNvSpPr>
            <a:spLocks noGrp="1"/>
          </p:cNvSpPr>
          <p:nvPr>
            <p:ph type="dt" sz="half" idx="10"/>
          </p:nvPr>
        </p:nvSpPr>
        <p:spPr/>
        <p:txBody>
          <a:bodyPr/>
          <a:lstStyle/>
          <a:p>
            <a:fld id="{F6F4A0A7-1826-4EEF-9AF1-9A1410E17993}" type="datetime2">
              <a:rPr lang="fr-FR" smtClean="0"/>
              <a:t>vendredi 26 février 2021</a:t>
            </a:fld>
            <a:endParaRPr lang="fr-FR"/>
          </a:p>
        </p:txBody>
      </p:sp>
      <p:sp>
        <p:nvSpPr>
          <p:cNvPr id="3" name="Espace réservé du pied de page 2">
            <a:extLst>
              <a:ext uri="{FF2B5EF4-FFF2-40B4-BE49-F238E27FC236}">
                <a16:creationId xmlns:a16="http://schemas.microsoft.com/office/drawing/2014/main" id="{B826B576-224A-4E03-9CCC-E6F3DD4A7D89}"/>
              </a:ext>
            </a:extLst>
          </p:cNvPr>
          <p:cNvSpPr>
            <a:spLocks noGrp="1"/>
          </p:cNvSpPr>
          <p:nvPr>
            <p:ph type="ftr" sz="quarter" idx="11"/>
          </p:nvPr>
        </p:nvSpPr>
        <p:spPr/>
        <p:txBody>
          <a:bodyPr/>
          <a:lstStyle/>
          <a:p>
            <a:r>
              <a:rPr lang="fr-FR"/>
              <a:t>R.O.B. 2021</a:t>
            </a:r>
          </a:p>
        </p:txBody>
      </p:sp>
      <p:sp>
        <p:nvSpPr>
          <p:cNvPr id="4" name="Espace réservé du numéro de diapositive 3">
            <a:extLst>
              <a:ext uri="{FF2B5EF4-FFF2-40B4-BE49-F238E27FC236}">
                <a16:creationId xmlns:a16="http://schemas.microsoft.com/office/drawing/2014/main" id="{27648FB9-3B23-49FF-8442-466855460D30}"/>
              </a:ext>
            </a:extLst>
          </p:cNvPr>
          <p:cNvSpPr>
            <a:spLocks noGrp="1"/>
          </p:cNvSpPr>
          <p:nvPr>
            <p:ph type="sldNum" sz="quarter" idx="12"/>
          </p:nvPr>
        </p:nvSpPr>
        <p:spPr/>
        <p:txBody>
          <a:bodyPr/>
          <a:lstStyle/>
          <a:p>
            <a:fld id="{13DEEDC0-82B3-4E10-9A3F-129451AFC2F1}" type="slidenum">
              <a:rPr lang="fr-FR" smtClean="0"/>
              <a:t>‹N°›</a:t>
            </a:fld>
            <a:endParaRPr lang="fr-FR"/>
          </a:p>
        </p:txBody>
      </p:sp>
    </p:spTree>
    <p:extLst>
      <p:ext uri="{BB962C8B-B14F-4D97-AF65-F5344CB8AC3E}">
        <p14:creationId xmlns:p14="http://schemas.microsoft.com/office/powerpoint/2010/main" val="2916866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D73A21-D28E-42D2-A353-332B71B65C07}"/>
              </a:ext>
            </a:extLst>
          </p:cNvPr>
          <p:cNvSpPr>
            <a:spLocks noGrp="1"/>
          </p:cNvSpPr>
          <p:nvPr>
            <p:ph type="title"/>
          </p:nvPr>
        </p:nvSpPr>
        <p:spPr>
          <a:xfrm>
            <a:off x="839788" y="457200"/>
            <a:ext cx="3932237" cy="1600200"/>
          </a:xfrm>
        </p:spPr>
        <p:txBody>
          <a:bodyPr anchor="ctr"/>
          <a:lstStyle>
            <a:lvl1pPr>
              <a:defRPr sz="3200"/>
            </a:lvl1pPr>
          </a:lstStyle>
          <a:p>
            <a:r>
              <a:rPr lang="fr-FR"/>
              <a:t>Modifiez le style du titre</a:t>
            </a:r>
            <a:endParaRPr lang="fr-FR" dirty="0"/>
          </a:p>
        </p:txBody>
      </p:sp>
      <p:sp>
        <p:nvSpPr>
          <p:cNvPr id="3" name="Espace réservé du contenu 2">
            <a:extLst>
              <a:ext uri="{FF2B5EF4-FFF2-40B4-BE49-F238E27FC236}">
                <a16:creationId xmlns:a16="http://schemas.microsoft.com/office/drawing/2014/main" id="{7A337AE7-3F5A-45F6-904D-5EF60B1786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AD56F815-93CB-45CE-8327-9DDF9C611A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77433EF-86D7-46C0-A285-3834246BD763}"/>
              </a:ext>
            </a:extLst>
          </p:cNvPr>
          <p:cNvSpPr>
            <a:spLocks noGrp="1"/>
          </p:cNvSpPr>
          <p:nvPr>
            <p:ph type="dt" sz="half" idx="10"/>
          </p:nvPr>
        </p:nvSpPr>
        <p:spPr/>
        <p:txBody>
          <a:bodyPr/>
          <a:lstStyle/>
          <a:p>
            <a:fld id="{20F82E94-4272-4468-9CD7-E56398826ED0}" type="datetime2">
              <a:rPr lang="fr-FR" smtClean="0"/>
              <a:t>vendredi 26 février 2021</a:t>
            </a:fld>
            <a:endParaRPr lang="fr-FR"/>
          </a:p>
        </p:txBody>
      </p:sp>
      <p:sp>
        <p:nvSpPr>
          <p:cNvPr id="6" name="Espace réservé du pied de page 5">
            <a:extLst>
              <a:ext uri="{FF2B5EF4-FFF2-40B4-BE49-F238E27FC236}">
                <a16:creationId xmlns:a16="http://schemas.microsoft.com/office/drawing/2014/main" id="{2D625940-415C-476F-8297-DB5C2CB7D1FC}"/>
              </a:ext>
            </a:extLst>
          </p:cNvPr>
          <p:cNvSpPr>
            <a:spLocks noGrp="1"/>
          </p:cNvSpPr>
          <p:nvPr>
            <p:ph type="ftr" sz="quarter" idx="11"/>
          </p:nvPr>
        </p:nvSpPr>
        <p:spPr/>
        <p:txBody>
          <a:bodyPr/>
          <a:lstStyle/>
          <a:p>
            <a:r>
              <a:rPr lang="fr-FR"/>
              <a:t>R.O.B. 2021</a:t>
            </a:r>
          </a:p>
        </p:txBody>
      </p:sp>
      <p:sp>
        <p:nvSpPr>
          <p:cNvPr id="7" name="Espace réservé du numéro de diapositive 6">
            <a:extLst>
              <a:ext uri="{FF2B5EF4-FFF2-40B4-BE49-F238E27FC236}">
                <a16:creationId xmlns:a16="http://schemas.microsoft.com/office/drawing/2014/main" id="{F4216118-2CD6-4E9F-81C6-5CE57E4FACBE}"/>
              </a:ext>
            </a:extLst>
          </p:cNvPr>
          <p:cNvSpPr>
            <a:spLocks noGrp="1"/>
          </p:cNvSpPr>
          <p:nvPr>
            <p:ph type="sldNum" sz="quarter" idx="12"/>
          </p:nvPr>
        </p:nvSpPr>
        <p:spPr/>
        <p:txBody>
          <a:bodyPr/>
          <a:lstStyle/>
          <a:p>
            <a:fld id="{13DEEDC0-82B3-4E10-9A3F-129451AFC2F1}" type="slidenum">
              <a:rPr lang="fr-FR" smtClean="0"/>
              <a:t>‹N°›</a:t>
            </a:fld>
            <a:endParaRPr lang="fr-FR"/>
          </a:p>
        </p:txBody>
      </p:sp>
    </p:spTree>
    <p:extLst>
      <p:ext uri="{BB962C8B-B14F-4D97-AF65-F5344CB8AC3E}">
        <p14:creationId xmlns:p14="http://schemas.microsoft.com/office/powerpoint/2010/main" val="711542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F81537-0EA0-452C-82D7-2929833F6CB6}"/>
              </a:ext>
            </a:extLst>
          </p:cNvPr>
          <p:cNvSpPr>
            <a:spLocks noGrp="1"/>
          </p:cNvSpPr>
          <p:nvPr>
            <p:ph type="title"/>
          </p:nvPr>
        </p:nvSpPr>
        <p:spPr/>
        <p:txBody>
          <a:bodyPr/>
          <a:lstStyle/>
          <a:p>
            <a:r>
              <a:rPr lang="fr-FR"/>
              <a:t>Modifiez le style du titre</a:t>
            </a:r>
            <a:endParaRPr lang="fr-FR" dirty="0"/>
          </a:p>
        </p:txBody>
      </p:sp>
      <p:sp>
        <p:nvSpPr>
          <p:cNvPr id="3" name="Espace réservé du contenu 2">
            <a:extLst>
              <a:ext uri="{FF2B5EF4-FFF2-40B4-BE49-F238E27FC236}">
                <a16:creationId xmlns:a16="http://schemas.microsoft.com/office/drawing/2014/main" id="{2EE8D87E-F9DC-43A1-B908-997535AE76B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7" name="Espace réservé de la date 6">
            <a:extLst>
              <a:ext uri="{FF2B5EF4-FFF2-40B4-BE49-F238E27FC236}">
                <a16:creationId xmlns:a16="http://schemas.microsoft.com/office/drawing/2014/main" id="{1489D77F-BB1A-401D-8FAF-20D1BC27A4B0}"/>
              </a:ext>
            </a:extLst>
          </p:cNvPr>
          <p:cNvSpPr>
            <a:spLocks noGrp="1"/>
          </p:cNvSpPr>
          <p:nvPr>
            <p:ph type="dt" sz="half" idx="10"/>
          </p:nvPr>
        </p:nvSpPr>
        <p:spPr/>
        <p:txBody>
          <a:bodyPr/>
          <a:lstStyle/>
          <a:p>
            <a:endParaRPr lang="fr-FR" altLang="fr-FR"/>
          </a:p>
        </p:txBody>
      </p:sp>
      <p:sp>
        <p:nvSpPr>
          <p:cNvPr id="8" name="Espace réservé du pied de page 7">
            <a:extLst>
              <a:ext uri="{FF2B5EF4-FFF2-40B4-BE49-F238E27FC236}">
                <a16:creationId xmlns:a16="http://schemas.microsoft.com/office/drawing/2014/main" id="{3E3A73F1-302A-4935-9366-2563C248068F}"/>
              </a:ext>
            </a:extLst>
          </p:cNvPr>
          <p:cNvSpPr>
            <a:spLocks noGrp="1"/>
          </p:cNvSpPr>
          <p:nvPr>
            <p:ph type="ftr" sz="quarter" idx="11"/>
          </p:nvPr>
        </p:nvSpPr>
        <p:spPr/>
        <p:txBody>
          <a:bodyPr/>
          <a:lstStyle/>
          <a:p>
            <a:endParaRPr lang="fr-FR" altLang="fr-FR"/>
          </a:p>
        </p:txBody>
      </p:sp>
      <p:sp>
        <p:nvSpPr>
          <p:cNvPr id="9" name="Espace réservé du numéro de diapositive 8">
            <a:extLst>
              <a:ext uri="{FF2B5EF4-FFF2-40B4-BE49-F238E27FC236}">
                <a16:creationId xmlns:a16="http://schemas.microsoft.com/office/drawing/2014/main" id="{0B32DC81-966A-4613-8E78-3C6C04791502}"/>
              </a:ext>
            </a:extLst>
          </p:cNvPr>
          <p:cNvSpPr>
            <a:spLocks noGrp="1"/>
          </p:cNvSpPr>
          <p:nvPr>
            <p:ph type="sldNum" sz="quarter" idx="12"/>
          </p:nvPr>
        </p:nvSpPr>
        <p:spPr/>
        <p:txBody>
          <a:bodyPr/>
          <a:lstStyle/>
          <a:p>
            <a:fld id="{D7FC91F1-CCD2-457A-B62A-F7538A96AE98}" type="slidenum">
              <a:rPr lang="fr-FR" altLang="fr-FR" smtClean="0"/>
              <a:pPr/>
              <a:t>‹N°›</a:t>
            </a:fld>
            <a:endParaRPr lang="fr-FR" altLang="fr-FR"/>
          </a:p>
        </p:txBody>
      </p:sp>
    </p:spTree>
    <p:extLst>
      <p:ext uri="{BB962C8B-B14F-4D97-AF65-F5344CB8AC3E}">
        <p14:creationId xmlns:p14="http://schemas.microsoft.com/office/powerpoint/2010/main" val="221000736"/>
      </p:ext>
    </p:extLst>
  </p:cSld>
  <p:clrMapOvr>
    <a:masterClrMapping/>
  </p:clrMapOvr>
  <p:transition spd="med">
    <p:zo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F2831C-2C4E-4133-A4D1-3EB94569DE93}"/>
              </a:ext>
            </a:extLst>
          </p:cNvPr>
          <p:cNvSpPr>
            <a:spLocks noGrp="1"/>
          </p:cNvSpPr>
          <p:nvPr>
            <p:ph type="title"/>
          </p:nvPr>
        </p:nvSpPr>
        <p:spPr>
          <a:xfrm>
            <a:off x="839788" y="457200"/>
            <a:ext cx="3932237" cy="1600200"/>
          </a:xfrm>
        </p:spPr>
        <p:txBody>
          <a:bodyPr anchor="ctr"/>
          <a:lstStyle>
            <a:lvl1pPr>
              <a:defRPr sz="3200"/>
            </a:lvl1pPr>
          </a:lstStyle>
          <a:p>
            <a:r>
              <a:rPr lang="fr-FR"/>
              <a:t>Modifiez le style du titre</a:t>
            </a:r>
            <a:endParaRPr lang="fr-FR" dirty="0"/>
          </a:p>
        </p:txBody>
      </p:sp>
      <p:sp>
        <p:nvSpPr>
          <p:cNvPr id="3" name="Espace réservé pour une image  2">
            <a:extLst>
              <a:ext uri="{FF2B5EF4-FFF2-40B4-BE49-F238E27FC236}">
                <a16:creationId xmlns:a16="http://schemas.microsoft.com/office/drawing/2014/main" id="{69BBFB2F-0C5F-4766-88A1-D16CAF61B6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a:extLst>
              <a:ext uri="{FF2B5EF4-FFF2-40B4-BE49-F238E27FC236}">
                <a16:creationId xmlns:a16="http://schemas.microsoft.com/office/drawing/2014/main" id="{29C1C918-0388-4B5F-9A27-DFD7B8F638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A5B25DE-F77C-4C6D-84FD-69C07DDA92C5}"/>
              </a:ext>
            </a:extLst>
          </p:cNvPr>
          <p:cNvSpPr>
            <a:spLocks noGrp="1"/>
          </p:cNvSpPr>
          <p:nvPr>
            <p:ph type="dt" sz="half" idx="10"/>
          </p:nvPr>
        </p:nvSpPr>
        <p:spPr/>
        <p:txBody>
          <a:bodyPr/>
          <a:lstStyle/>
          <a:p>
            <a:fld id="{3D7B13EE-CC19-49B6-8A92-DFE07366AEFE}" type="datetime2">
              <a:rPr lang="fr-FR" smtClean="0"/>
              <a:t>vendredi 26 février 2021</a:t>
            </a:fld>
            <a:endParaRPr lang="fr-FR"/>
          </a:p>
        </p:txBody>
      </p:sp>
      <p:sp>
        <p:nvSpPr>
          <p:cNvPr id="6" name="Espace réservé du pied de page 5">
            <a:extLst>
              <a:ext uri="{FF2B5EF4-FFF2-40B4-BE49-F238E27FC236}">
                <a16:creationId xmlns:a16="http://schemas.microsoft.com/office/drawing/2014/main" id="{9EAAB778-7A1A-4C57-878F-4581A1CA9078}"/>
              </a:ext>
            </a:extLst>
          </p:cNvPr>
          <p:cNvSpPr>
            <a:spLocks noGrp="1"/>
          </p:cNvSpPr>
          <p:nvPr>
            <p:ph type="ftr" sz="quarter" idx="11"/>
          </p:nvPr>
        </p:nvSpPr>
        <p:spPr/>
        <p:txBody>
          <a:bodyPr/>
          <a:lstStyle/>
          <a:p>
            <a:r>
              <a:rPr lang="fr-FR"/>
              <a:t>R.O.B. 2021</a:t>
            </a:r>
          </a:p>
        </p:txBody>
      </p:sp>
      <p:sp>
        <p:nvSpPr>
          <p:cNvPr id="7" name="Espace réservé du numéro de diapositive 6">
            <a:extLst>
              <a:ext uri="{FF2B5EF4-FFF2-40B4-BE49-F238E27FC236}">
                <a16:creationId xmlns:a16="http://schemas.microsoft.com/office/drawing/2014/main" id="{BC1B5728-F880-4CAE-AAC3-29BF77BC8295}"/>
              </a:ext>
            </a:extLst>
          </p:cNvPr>
          <p:cNvSpPr>
            <a:spLocks noGrp="1"/>
          </p:cNvSpPr>
          <p:nvPr>
            <p:ph type="sldNum" sz="quarter" idx="12"/>
          </p:nvPr>
        </p:nvSpPr>
        <p:spPr/>
        <p:txBody>
          <a:bodyPr/>
          <a:lstStyle/>
          <a:p>
            <a:fld id="{13DEEDC0-82B3-4E10-9A3F-129451AFC2F1}" type="slidenum">
              <a:rPr lang="fr-FR" smtClean="0"/>
              <a:t>‹N°›</a:t>
            </a:fld>
            <a:endParaRPr lang="fr-FR"/>
          </a:p>
        </p:txBody>
      </p:sp>
    </p:spTree>
    <p:extLst>
      <p:ext uri="{BB962C8B-B14F-4D97-AF65-F5344CB8AC3E}">
        <p14:creationId xmlns:p14="http://schemas.microsoft.com/office/powerpoint/2010/main" val="938760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36E478-AC20-4425-BD69-1E7C965F50C1}"/>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CAB64E88-432F-4891-A90A-EB2712849B9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88E29E5-B51A-4976-B231-8F5887DD765F}"/>
              </a:ext>
            </a:extLst>
          </p:cNvPr>
          <p:cNvSpPr>
            <a:spLocks noGrp="1"/>
          </p:cNvSpPr>
          <p:nvPr>
            <p:ph type="dt" sz="half" idx="10"/>
          </p:nvPr>
        </p:nvSpPr>
        <p:spPr/>
        <p:txBody>
          <a:bodyPr/>
          <a:lstStyle/>
          <a:p>
            <a:fld id="{06FC68AB-FB56-4611-93C8-E299DB9D56DE}" type="datetime2">
              <a:rPr lang="fr-FR" smtClean="0"/>
              <a:t>vendredi 26 février 2021</a:t>
            </a:fld>
            <a:endParaRPr lang="fr-FR"/>
          </a:p>
        </p:txBody>
      </p:sp>
      <p:sp>
        <p:nvSpPr>
          <p:cNvPr id="5" name="Espace réservé du pied de page 4">
            <a:extLst>
              <a:ext uri="{FF2B5EF4-FFF2-40B4-BE49-F238E27FC236}">
                <a16:creationId xmlns:a16="http://schemas.microsoft.com/office/drawing/2014/main" id="{6CDF8257-38CF-43EA-8F5C-35C1B84BAFBD}"/>
              </a:ext>
            </a:extLst>
          </p:cNvPr>
          <p:cNvSpPr>
            <a:spLocks noGrp="1"/>
          </p:cNvSpPr>
          <p:nvPr>
            <p:ph type="ftr" sz="quarter" idx="11"/>
          </p:nvPr>
        </p:nvSpPr>
        <p:spPr/>
        <p:txBody>
          <a:bodyPr/>
          <a:lstStyle/>
          <a:p>
            <a:r>
              <a:rPr lang="fr-FR"/>
              <a:t>R.O.B. 2021</a:t>
            </a:r>
          </a:p>
        </p:txBody>
      </p:sp>
      <p:sp>
        <p:nvSpPr>
          <p:cNvPr id="6" name="Espace réservé du numéro de diapositive 5">
            <a:extLst>
              <a:ext uri="{FF2B5EF4-FFF2-40B4-BE49-F238E27FC236}">
                <a16:creationId xmlns:a16="http://schemas.microsoft.com/office/drawing/2014/main" id="{716380BC-CD68-4F0D-99FB-9E7C1EC76914}"/>
              </a:ext>
            </a:extLst>
          </p:cNvPr>
          <p:cNvSpPr>
            <a:spLocks noGrp="1"/>
          </p:cNvSpPr>
          <p:nvPr>
            <p:ph type="sldNum" sz="quarter" idx="12"/>
          </p:nvPr>
        </p:nvSpPr>
        <p:spPr/>
        <p:txBody>
          <a:bodyPr/>
          <a:lstStyle/>
          <a:p>
            <a:fld id="{13DEEDC0-82B3-4E10-9A3F-129451AFC2F1}" type="slidenum">
              <a:rPr lang="fr-FR" smtClean="0"/>
              <a:t>‹N°›</a:t>
            </a:fld>
            <a:endParaRPr lang="fr-FR"/>
          </a:p>
        </p:txBody>
      </p:sp>
    </p:spTree>
    <p:extLst>
      <p:ext uri="{BB962C8B-B14F-4D97-AF65-F5344CB8AC3E}">
        <p14:creationId xmlns:p14="http://schemas.microsoft.com/office/powerpoint/2010/main" val="30185354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8CF9E42-7A15-4E4D-9A94-A02899834F2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9109FB0-9E4E-4B8E-83E9-7102C558594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BAD4603-2FD6-4CB4-9F53-424DACD62D26}"/>
              </a:ext>
            </a:extLst>
          </p:cNvPr>
          <p:cNvSpPr>
            <a:spLocks noGrp="1"/>
          </p:cNvSpPr>
          <p:nvPr>
            <p:ph type="dt" sz="half" idx="10"/>
          </p:nvPr>
        </p:nvSpPr>
        <p:spPr/>
        <p:txBody>
          <a:bodyPr/>
          <a:lstStyle/>
          <a:p>
            <a:fld id="{D168606E-3CC1-4C78-94AB-9C0025D6AA1C}" type="datetime2">
              <a:rPr lang="fr-FR" smtClean="0"/>
              <a:t>vendredi 26 février 2021</a:t>
            </a:fld>
            <a:endParaRPr lang="fr-FR"/>
          </a:p>
        </p:txBody>
      </p:sp>
      <p:sp>
        <p:nvSpPr>
          <p:cNvPr id="5" name="Espace réservé du pied de page 4">
            <a:extLst>
              <a:ext uri="{FF2B5EF4-FFF2-40B4-BE49-F238E27FC236}">
                <a16:creationId xmlns:a16="http://schemas.microsoft.com/office/drawing/2014/main" id="{41D7B9FB-0C51-4C47-B895-99374061E948}"/>
              </a:ext>
            </a:extLst>
          </p:cNvPr>
          <p:cNvSpPr>
            <a:spLocks noGrp="1"/>
          </p:cNvSpPr>
          <p:nvPr>
            <p:ph type="ftr" sz="quarter" idx="11"/>
          </p:nvPr>
        </p:nvSpPr>
        <p:spPr/>
        <p:txBody>
          <a:bodyPr/>
          <a:lstStyle/>
          <a:p>
            <a:r>
              <a:rPr lang="fr-FR"/>
              <a:t>R.O.B. 2021</a:t>
            </a:r>
          </a:p>
        </p:txBody>
      </p:sp>
      <p:sp>
        <p:nvSpPr>
          <p:cNvPr id="6" name="Espace réservé du numéro de diapositive 5">
            <a:extLst>
              <a:ext uri="{FF2B5EF4-FFF2-40B4-BE49-F238E27FC236}">
                <a16:creationId xmlns:a16="http://schemas.microsoft.com/office/drawing/2014/main" id="{5D5A56BD-241C-4E85-9647-C1340C388672}"/>
              </a:ext>
            </a:extLst>
          </p:cNvPr>
          <p:cNvSpPr>
            <a:spLocks noGrp="1"/>
          </p:cNvSpPr>
          <p:nvPr>
            <p:ph type="sldNum" sz="quarter" idx="12"/>
          </p:nvPr>
        </p:nvSpPr>
        <p:spPr/>
        <p:txBody>
          <a:bodyPr/>
          <a:lstStyle/>
          <a:p>
            <a:fld id="{13DEEDC0-82B3-4E10-9A3F-129451AFC2F1}" type="slidenum">
              <a:rPr lang="fr-FR" smtClean="0"/>
              <a:t>‹N°›</a:t>
            </a:fld>
            <a:endParaRPr lang="fr-FR"/>
          </a:p>
        </p:txBody>
      </p:sp>
    </p:spTree>
    <p:extLst>
      <p:ext uri="{BB962C8B-B14F-4D97-AF65-F5344CB8AC3E}">
        <p14:creationId xmlns:p14="http://schemas.microsoft.com/office/powerpoint/2010/main" val="3886656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37D342-C94E-473E-B8E2-DFE8231F18C7}"/>
              </a:ext>
            </a:extLst>
          </p:cNvPr>
          <p:cNvSpPr>
            <a:spLocks noGrp="1"/>
          </p:cNvSpPr>
          <p:nvPr>
            <p:ph type="title"/>
          </p:nvPr>
        </p:nvSpPr>
        <p:spPr>
          <a:xfrm>
            <a:off x="831851" y="1709740"/>
            <a:ext cx="10515600" cy="2852737"/>
          </a:xfrm>
        </p:spPr>
        <p:txBody>
          <a:bodyPr anchor="ctr"/>
          <a:lstStyle>
            <a:lvl1pPr>
              <a:defRPr sz="4500"/>
            </a:lvl1pPr>
          </a:lstStyle>
          <a:p>
            <a:r>
              <a:rPr lang="fr-FR"/>
              <a:t>Modifiez le style du titre</a:t>
            </a:r>
            <a:endParaRPr lang="fr-FR" dirty="0"/>
          </a:p>
        </p:txBody>
      </p:sp>
      <p:sp>
        <p:nvSpPr>
          <p:cNvPr id="3" name="Espace réservé du texte 2">
            <a:extLst>
              <a:ext uri="{FF2B5EF4-FFF2-40B4-BE49-F238E27FC236}">
                <a16:creationId xmlns:a16="http://schemas.microsoft.com/office/drawing/2014/main" id="{6FD8829D-2538-408B-8294-7EC751A73A96}"/>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0B66D930-2DEC-4CBC-90B1-2D7E26A86170}"/>
              </a:ext>
            </a:extLst>
          </p:cNvPr>
          <p:cNvSpPr>
            <a:spLocks noGrp="1"/>
          </p:cNvSpPr>
          <p:nvPr>
            <p:ph type="dt" sz="half" idx="10"/>
          </p:nvPr>
        </p:nvSpPr>
        <p:spPr/>
        <p:txBody>
          <a:bodyPr/>
          <a:lstStyle/>
          <a:p>
            <a:endParaRPr lang="fr-FR" altLang="fr-FR"/>
          </a:p>
        </p:txBody>
      </p:sp>
      <p:sp>
        <p:nvSpPr>
          <p:cNvPr id="5" name="Espace réservé du pied de page 4">
            <a:extLst>
              <a:ext uri="{FF2B5EF4-FFF2-40B4-BE49-F238E27FC236}">
                <a16:creationId xmlns:a16="http://schemas.microsoft.com/office/drawing/2014/main" id="{27A201FD-FE19-436D-BF2A-C2B80432FE07}"/>
              </a:ext>
            </a:extLst>
          </p:cNvPr>
          <p:cNvSpPr>
            <a:spLocks noGrp="1"/>
          </p:cNvSpPr>
          <p:nvPr>
            <p:ph type="ftr" sz="quarter" idx="11"/>
          </p:nvPr>
        </p:nvSpPr>
        <p:spPr/>
        <p:txBody>
          <a:bodyPr/>
          <a:lstStyle/>
          <a:p>
            <a:endParaRPr lang="fr-FR" altLang="fr-FR"/>
          </a:p>
        </p:txBody>
      </p:sp>
      <p:sp>
        <p:nvSpPr>
          <p:cNvPr id="6" name="Espace réservé du numéro de diapositive 5">
            <a:extLst>
              <a:ext uri="{FF2B5EF4-FFF2-40B4-BE49-F238E27FC236}">
                <a16:creationId xmlns:a16="http://schemas.microsoft.com/office/drawing/2014/main" id="{39653C9A-7B17-4ECB-8502-EBCB673673F2}"/>
              </a:ext>
            </a:extLst>
          </p:cNvPr>
          <p:cNvSpPr>
            <a:spLocks noGrp="1"/>
          </p:cNvSpPr>
          <p:nvPr>
            <p:ph type="sldNum" sz="quarter" idx="12"/>
          </p:nvPr>
        </p:nvSpPr>
        <p:spPr/>
        <p:txBody>
          <a:bodyPr/>
          <a:lstStyle/>
          <a:p>
            <a:fld id="{3C56CBAD-5E5F-40C5-9A9F-DF1187E6660C}" type="slidenum">
              <a:rPr lang="fr-FR" altLang="fr-FR" smtClean="0"/>
              <a:pPr/>
              <a:t>‹N°›</a:t>
            </a:fld>
            <a:endParaRPr lang="fr-FR" altLang="fr-FR"/>
          </a:p>
        </p:txBody>
      </p:sp>
    </p:spTree>
    <p:extLst>
      <p:ext uri="{BB962C8B-B14F-4D97-AF65-F5344CB8AC3E}">
        <p14:creationId xmlns:p14="http://schemas.microsoft.com/office/powerpoint/2010/main" val="2745832804"/>
      </p:ext>
    </p:extLst>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CB5494-9774-4397-8DCF-5BC3514F03C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BFB69F2-961E-4EDE-AB15-E1D0D3383C75}"/>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5E89818-AE2D-4C22-8399-E94BFB819FF3}"/>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214E591B-2697-4ABB-B901-8AEBA8ECC5ED}"/>
              </a:ext>
            </a:extLst>
          </p:cNvPr>
          <p:cNvSpPr>
            <a:spLocks noGrp="1"/>
          </p:cNvSpPr>
          <p:nvPr>
            <p:ph type="dt" sz="half" idx="10"/>
          </p:nvPr>
        </p:nvSpPr>
        <p:spPr/>
        <p:txBody>
          <a:bodyPr/>
          <a:lstStyle/>
          <a:p>
            <a:endParaRPr lang="fr-FR" altLang="fr-FR"/>
          </a:p>
        </p:txBody>
      </p:sp>
      <p:sp>
        <p:nvSpPr>
          <p:cNvPr id="6" name="Espace réservé du pied de page 5">
            <a:extLst>
              <a:ext uri="{FF2B5EF4-FFF2-40B4-BE49-F238E27FC236}">
                <a16:creationId xmlns:a16="http://schemas.microsoft.com/office/drawing/2014/main" id="{B832248D-CD65-4EB4-A365-2AC04D84662B}"/>
              </a:ext>
            </a:extLst>
          </p:cNvPr>
          <p:cNvSpPr>
            <a:spLocks noGrp="1"/>
          </p:cNvSpPr>
          <p:nvPr>
            <p:ph type="ftr" sz="quarter" idx="11"/>
          </p:nvPr>
        </p:nvSpPr>
        <p:spPr/>
        <p:txBody>
          <a:bodyPr/>
          <a:lstStyle/>
          <a:p>
            <a:endParaRPr lang="fr-FR" altLang="fr-FR"/>
          </a:p>
        </p:txBody>
      </p:sp>
      <p:sp>
        <p:nvSpPr>
          <p:cNvPr id="7" name="Espace réservé du numéro de diapositive 6">
            <a:extLst>
              <a:ext uri="{FF2B5EF4-FFF2-40B4-BE49-F238E27FC236}">
                <a16:creationId xmlns:a16="http://schemas.microsoft.com/office/drawing/2014/main" id="{9BB7BDED-90AC-4C7C-BB02-BAEA90809463}"/>
              </a:ext>
            </a:extLst>
          </p:cNvPr>
          <p:cNvSpPr>
            <a:spLocks noGrp="1"/>
          </p:cNvSpPr>
          <p:nvPr>
            <p:ph type="sldNum" sz="quarter" idx="12"/>
          </p:nvPr>
        </p:nvSpPr>
        <p:spPr/>
        <p:txBody>
          <a:bodyPr/>
          <a:lstStyle/>
          <a:p>
            <a:fld id="{24DF069B-623B-41DD-8A27-716F45366554}" type="slidenum">
              <a:rPr lang="fr-FR" altLang="fr-FR" smtClean="0"/>
              <a:pPr/>
              <a:t>‹N°›</a:t>
            </a:fld>
            <a:endParaRPr lang="fr-FR" altLang="fr-FR"/>
          </a:p>
        </p:txBody>
      </p:sp>
    </p:spTree>
    <p:extLst>
      <p:ext uri="{BB962C8B-B14F-4D97-AF65-F5344CB8AC3E}">
        <p14:creationId xmlns:p14="http://schemas.microsoft.com/office/powerpoint/2010/main" val="567394346"/>
      </p:ext>
    </p:extLst>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D198E6-CC38-4DD6-BB80-ACC1442BBF63}"/>
              </a:ext>
            </a:extLst>
          </p:cNvPr>
          <p:cNvSpPr>
            <a:spLocks noGrp="1"/>
          </p:cNvSpPr>
          <p:nvPr>
            <p:ph type="title"/>
          </p:nvPr>
        </p:nvSpPr>
        <p:spPr>
          <a:xfrm>
            <a:off x="839788" y="365127"/>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6EC78253-F3A4-4332-81B9-A08ECC8E3EAB}"/>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379A8BC-9494-4016-A396-D4067BCF5938}"/>
              </a:ext>
            </a:extLst>
          </p:cNvPr>
          <p:cNvSpPr>
            <a:spLocks noGrp="1"/>
          </p:cNvSpPr>
          <p:nvPr>
            <p:ph sz="half" idx="2"/>
          </p:nvPr>
        </p:nvSpPr>
        <p:spPr>
          <a:xfrm>
            <a:off x="839789"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5A23EBE-AC46-4D96-933E-3CE792E3A8BC}"/>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1207E7F4-63C3-4054-951E-3201E26B5B91}"/>
              </a:ext>
            </a:extLst>
          </p:cNvPr>
          <p:cNvSpPr>
            <a:spLocks noGrp="1"/>
          </p:cNvSpPr>
          <p:nvPr>
            <p:ph sz="quarter" idx="4"/>
          </p:nvPr>
        </p:nvSpPr>
        <p:spPr>
          <a:xfrm>
            <a:off x="6172201"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0F4640F-5AF0-4488-99E1-BC52799BCB43}"/>
              </a:ext>
            </a:extLst>
          </p:cNvPr>
          <p:cNvSpPr>
            <a:spLocks noGrp="1"/>
          </p:cNvSpPr>
          <p:nvPr>
            <p:ph type="dt" sz="half" idx="10"/>
          </p:nvPr>
        </p:nvSpPr>
        <p:spPr/>
        <p:txBody>
          <a:bodyPr/>
          <a:lstStyle/>
          <a:p>
            <a:endParaRPr lang="fr-FR" altLang="fr-FR"/>
          </a:p>
        </p:txBody>
      </p:sp>
      <p:sp>
        <p:nvSpPr>
          <p:cNvPr id="8" name="Espace réservé du pied de page 7">
            <a:extLst>
              <a:ext uri="{FF2B5EF4-FFF2-40B4-BE49-F238E27FC236}">
                <a16:creationId xmlns:a16="http://schemas.microsoft.com/office/drawing/2014/main" id="{45F52328-0D4D-47BB-B538-3E6AC3BAA28D}"/>
              </a:ext>
            </a:extLst>
          </p:cNvPr>
          <p:cNvSpPr>
            <a:spLocks noGrp="1"/>
          </p:cNvSpPr>
          <p:nvPr>
            <p:ph type="ftr" sz="quarter" idx="11"/>
          </p:nvPr>
        </p:nvSpPr>
        <p:spPr/>
        <p:txBody>
          <a:bodyPr/>
          <a:lstStyle/>
          <a:p>
            <a:endParaRPr lang="fr-FR" altLang="fr-FR"/>
          </a:p>
        </p:txBody>
      </p:sp>
      <p:sp>
        <p:nvSpPr>
          <p:cNvPr id="9" name="Espace réservé du numéro de diapositive 8">
            <a:extLst>
              <a:ext uri="{FF2B5EF4-FFF2-40B4-BE49-F238E27FC236}">
                <a16:creationId xmlns:a16="http://schemas.microsoft.com/office/drawing/2014/main" id="{5DAFE6B7-09B2-4A8A-B47E-BC772382C368}"/>
              </a:ext>
            </a:extLst>
          </p:cNvPr>
          <p:cNvSpPr>
            <a:spLocks noGrp="1"/>
          </p:cNvSpPr>
          <p:nvPr>
            <p:ph type="sldNum" sz="quarter" idx="12"/>
          </p:nvPr>
        </p:nvSpPr>
        <p:spPr/>
        <p:txBody>
          <a:bodyPr/>
          <a:lstStyle/>
          <a:p>
            <a:fld id="{CFE1F7CD-1262-4D83-876B-87651F26A1B9}" type="slidenum">
              <a:rPr lang="fr-FR" altLang="fr-FR" smtClean="0"/>
              <a:pPr/>
              <a:t>‹N°›</a:t>
            </a:fld>
            <a:endParaRPr lang="fr-FR" altLang="fr-FR"/>
          </a:p>
        </p:txBody>
      </p:sp>
    </p:spTree>
    <p:extLst>
      <p:ext uri="{BB962C8B-B14F-4D97-AF65-F5344CB8AC3E}">
        <p14:creationId xmlns:p14="http://schemas.microsoft.com/office/powerpoint/2010/main" val="129113458"/>
      </p:ext>
    </p:extLst>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88343E-7252-4620-A4F4-32E91E29655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D03C8B1E-3EFE-41F1-AB56-41A1B6931C09}"/>
              </a:ext>
            </a:extLst>
          </p:cNvPr>
          <p:cNvSpPr>
            <a:spLocks noGrp="1"/>
          </p:cNvSpPr>
          <p:nvPr>
            <p:ph type="dt" sz="half" idx="10"/>
          </p:nvPr>
        </p:nvSpPr>
        <p:spPr/>
        <p:txBody>
          <a:bodyPr/>
          <a:lstStyle/>
          <a:p>
            <a:endParaRPr lang="fr-FR" altLang="fr-FR"/>
          </a:p>
        </p:txBody>
      </p:sp>
      <p:sp>
        <p:nvSpPr>
          <p:cNvPr id="4" name="Espace réservé du pied de page 3">
            <a:extLst>
              <a:ext uri="{FF2B5EF4-FFF2-40B4-BE49-F238E27FC236}">
                <a16:creationId xmlns:a16="http://schemas.microsoft.com/office/drawing/2014/main" id="{8B44AF85-909B-4837-9DDB-E54D4DE426E5}"/>
              </a:ext>
            </a:extLst>
          </p:cNvPr>
          <p:cNvSpPr>
            <a:spLocks noGrp="1"/>
          </p:cNvSpPr>
          <p:nvPr>
            <p:ph type="ftr" sz="quarter" idx="11"/>
          </p:nvPr>
        </p:nvSpPr>
        <p:spPr/>
        <p:txBody>
          <a:bodyPr/>
          <a:lstStyle/>
          <a:p>
            <a:endParaRPr lang="fr-FR" altLang="fr-FR"/>
          </a:p>
        </p:txBody>
      </p:sp>
      <p:sp>
        <p:nvSpPr>
          <p:cNvPr id="5" name="Espace réservé du numéro de diapositive 4">
            <a:extLst>
              <a:ext uri="{FF2B5EF4-FFF2-40B4-BE49-F238E27FC236}">
                <a16:creationId xmlns:a16="http://schemas.microsoft.com/office/drawing/2014/main" id="{1DC7CB73-FFC1-4B86-8FDF-C74DBDC92F23}"/>
              </a:ext>
            </a:extLst>
          </p:cNvPr>
          <p:cNvSpPr>
            <a:spLocks noGrp="1"/>
          </p:cNvSpPr>
          <p:nvPr>
            <p:ph type="sldNum" sz="quarter" idx="12"/>
          </p:nvPr>
        </p:nvSpPr>
        <p:spPr/>
        <p:txBody>
          <a:bodyPr/>
          <a:lstStyle/>
          <a:p>
            <a:fld id="{45AA790C-8019-4091-BF89-6CF8A608B98E}" type="slidenum">
              <a:rPr lang="fr-FR" altLang="fr-FR" smtClean="0"/>
              <a:pPr/>
              <a:t>‹N°›</a:t>
            </a:fld>
            <a:endParaRPr lang="fr-FR" altLang="fr-FR"/>
          </a:p>
        </p:txBody>
      </p:sp>
    </p:spTree>
    <p:extLst>
      <p:ext uri="{BB962C8B-B14F-4D97-AF65-F5344CB8AC3E}">
        <p14:creationId xmlns:p14="http://schemas.microsoft.com/office/powerpoint/2010/main" val="3858832659"/>
      </p:ext>
    </p:extLst>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4DD859B-9229-40DA-A19D-7E7226670B2A}"/>
              </a:ext>
            </a:extLst>
          </p:cNvPr>
          <p:cNvSpPr>
            <a:spLocks noGrp="1"/>
          </p:cNvSpPr>
          <p:nvPr>
            <p:ph type="dt" sz="half" idx="10"/>
          </p:nvPr>
        </p:nvSpPr>
        <p:spPr/>
        <p:txBody>
          <a:bodyPr/>
          <a:lstStyle/>
          <a:p>
            <a:endParaRPr lang="fr-FR" altLang="fr-FR"/>
          </a:p>
        </p:txBody>
      </p:sp>
      <p:sp>
        <p:nvSpPr>
          <p:cNvPr id="3" name="Espace réservé du pied de page 2">
            <a:extLst>
              <a:ext uri="{FF2B5EF4-FFF2-40B4-BE49-F238E27FC236}">
                <a16:creationId xmlns:a16="http://schemas.microsoft.com/office/drawing/2014/main" id="{B826B576-224A-4E03-9CCC-E6F3DD4A7D89}"/>
              </a:ext>
            </a:extLst>
          </p:cNvPr>
          <p:cNvSpPr>
            <a:spLocks noGrp="1"/>
          </p:cNvSpPr>
          <p:nvPr>
            <p:ph type="ftr" sz="quarter" idx="11"/>
          </p:nvPr>
        </p:nvSpPr>
        <p:spPr/>
        <p:txBody>
          <a:bodyPr/>
          <a:lstStyle/>
          <a:p>
            <a:endParaRPr lang="fr-FR" altLang="fr-FR"/>
          </a:p>
        </p:txBody>
      </p:sp>
      <p:sp>
        <p:nvSpPr>
          <p:cNvPr id="4" name="Espace réservé du numéro de diapositive 3">
            <a:extLst>
              <a:ext uri="{FF2B5EF4-FFF2-40B4-BE49-F238E27FC236}">
                <a16:creationId xmlns:a16="http://schemas.microsoft.com/office/drawing/2014/main" id="{27648FB9-3B23-49FF-8442-466855460D30}"/>
              </a:ext>
            </a:extLst>
          </p:cNvPr>
          <p:cNvSpPr>
            <a:spLocks noGrp="1"/>
          </p:cNvSpPr>
          <p:nvPr>
            <p:ph type="sldNum" sz="quarter" idx="12"/>
          </p:nvPr>
        </p:nvSpPr>
        <p:spPr/>
        <p:txBody>
          <a:bodyPr/>
          <a:lstStyle/>
          <a:p>
            <a:fld id="{176F2272-2E61-432E-8D72-C1121E8AA305}" type="slidenum">
              <a:rPr lang="fr-FR" altLang="fr-FR" smtClean="0"/>
              <a:pPr/>
              <a:t>‹N°›</a:t>
            </a:fld>
            <a:endParaRPr lang="fr-FR" altLang="fr-FR"/>
          </a:p>
        </p:txBody>
      </p:sp>
    </p:spTree>
    <p:extLst>
      <p:ext uri="{BB962C8B-B14F-4D97-AF65-F5344CB8AC3E}">
        <p14:creationId xmlns:p14="http://schemas.microsoft.com/office/powerpoint/2010/main" val="169818040"/>
      </p:ext>
    </p:extLst>
  </p:cSld>
  <p:clrMapOvr>
    <a:masterClrMapping/>
  </p:clrMapOvr>
  <p:transition spd="med">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D73A21-D28E-42D2-A353-332B71B65C07}"/>
              </a:ext>
            </a:extLst>
          </p:cNvPr>
          <p:cNvSpPr>
            <a:spLocks noGrp="1"/>
          </p:cNvSpPr>
          <p:nvPr>
            <p:ph type="title"/>
          </p:nvPr>
        </p:nvSpPr>
        <p:spPr>
          <a:xfrm>
            <a:off x="839788" y="457200"/>
            <a:ext cx="3932237" cy="1600200"/>
          </a:xfrm>
        </p:spPr>
        <p:txBody>
          <a:bodyPr anchor="ctr"/>
          <a:lstStyle>
            <a:lvl1pPr>
              <a:defRPr sz="2400"/>
            </a:lvl1pPr>
          </a:lstStyle>
          <a:p>
            <a:r>
              <a:rPr lang="fr-FR"/>
              <a:t>Modifiez le style du titre</a:t>
            </a:r>
            <a:endParaRPr lang="fr-FR" dirty="0"/>
          </a:p>
        </p:txBody>
      </p:sp>
      <p:sp>
        <p:nvSpPr>
          <p:cNvPr id="3" name="Espace réservé du contenu 2">
            <a:extLst>
              <a:ext uri="{FF2B5EF4-FFF2-40B4-BE49-F238E27FC236}">
                <a16:creationId xmlns:a16="http://schemas.microsoft.com/office/drawing/2014/main" id="{7A337AE7-3F5A-45F6-904D-5EF60B178693}"/>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AD56F815-93CB-45CE-8327-9DDF9C611A86}"/>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77433EF-86D7-46C0-A285-3834246BD763}"/>
              </a:ext>
            </a:extLst>
          </p:cNvPr>
          <p:cNvSpPr>
            <a:spLocks noGrp="1"/>
          </p:cNvSpPr>
          <p:nvPr>
            <p:ph type="dt" sz="half" idx="10"/>
          </p:nvPr>
        </p:nvSpPr>
        <p:spPr/>
        <p:txBody>
          <a:bodyPr/>
          <a:lstStyle/>
          <a:p>
            <a:endParaRPr lang="fr-FR" altLang="fr-FR"/>
          </a:p>
        </p:txBody>
      </p:sp>
      <p:sp>
        <p:nvSpPr>
          <p:cNvPr id="6" name="Espace réservé du pied de page 5">
            <a:extLst>
              <a:ext uri="{FF2B5EF4-FFF2-40B4-BE49-F238E27FC236}">
                <a16:creationId xmlns:a16="http://schemas.microsoft.com/office/drawing/2014/main" id="{2D625940-415C-476F-8297-DB5C2CB7D1FC}"/>
              </a:ext>
            </a:extLst>
          </p:cNvPr>
          <p:cNvSpPr>
            <a:spLocks noGrp="1"/>
          </p:cNvSpPr>
          <p:nvPr>
            <p:ph type="ftr" sz="quarter" idx="11"/>
          </p:nvPr>
        </p:nvSpPr>
        <p:spPr/>
        <p:txBody>
          <a:bodyPr/>
          <a:lstStyle/>
          <a:p>
            <a:endParaRPr lang="fr-FR" altLang="fr-FR"/>
          </a:p>
        </p:txBody>
      </p:sp>
      <p:sp>
        <p:nvSpPr>
          <p:cNvPr id="7" name="Espace réservé du numéro de diapositive 6">
            <a:extLst>
              <a:ext uri="{FF2B5EF4-FFF2-40B4-BE49-F238E27FC236}">
                <a16:creationId xmlns:a16="http://schemas.microsoft.com/office/drawing/2014/main" id="{F4216118-2CD6-4E9F-81C6-5CE57E4FACBE}"/>
              </a:ext>
            </a:extLst>
          </p:cNvPr>
          <p:cNvSpPr>
            <a:spLocks noGrp="1"/>
          </p:cNvSpPr>
          <p:nvPr>
            <p:ph type="sldNum" sz="quarter" idx="12"/>
          </p:nvPr>
        </p:nvSpPr>
        <p:spPr/>
        <p:txBody>
          <a:bodyPr/>
          <a:lstStyle/>
          <a:p>
            <a:fld id="{B3111A7F-6735-4172-8ABC-ACAA456ACDFC}" type="slidenum">
              <a:rPr lang="fr-FR" altLang="fr-FR" smtClean="0"/>
              <a:pPr/>
              <a:t>‹N°›</a:t>
            </a:fld>
            <a:endParaRPr lang="fr-FR" altLang="fr-FR"/>
          </a:p>
        </p:txBody>
      </p:sp>
    </p:spTree>
    <p:extLst>
      <p:ext uri="{BB962C8B-B14F-4D97-AF65-F5344CB8AC3E}">
        <p14:creationId xmlns:p14="http://schemas.microsoft.com/office/powerpoint/2010/main" val="3749476689"/>
      </p:ext>
    </p:extLst>
  </p:cSld>
  <p:clrMapOvr>
    <a:masterClrMapping/>
  </p:clrMapOvr>
  <p:transition spd="med">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F2831C-2C4E-4133-A4D1-3EB94569DE93}"/>
              </a:ext>
            </a:extLst>
          </p:cNvPr>
          <p:cNvSpPr>
            <a:spLocks noGrp="1"/>
          </p:cNvSpPr>
          <p:nvPr>
            <p:ph type="title"/>
          </p:nvPr>
        </p:nvSpPr>
        <p:spPr>
          <a:xfrm>
            <a:off x="839788" y="457200"/>
            <a:ext cx="3932237" cy="1600200"/>
          </a:xfrm>
        </p:spPr>
        <p:txBody>
          <a:bodyPr anchor="ctr"/>
          <a:lstStyle>
            <a:lvl1pPr>
              <a:defRPr sz="2400"/>
            </a:lvl1pPr>
          </a:lstStyle>
          <a:p>
            <a:r>
              <a:rPr lang="fr-FR"/>
              <a:t>Modifiez le style du titre</a:t>
            </a:r>
            <a:endParaRPr lang="fr-FR" dirty="0"/>
          </a:p>
        </p:txBody>
      </p:sp>
      <p:sp>
        <p:nvSpPr>
          <p:cNvPr id="3" name="Espace réservé pour une image  2">
            <a:extLst>
              <a:ext uri="{FF2B5EF4-FFF2-40B4-BE49-F238E27FC236}">
                <a16:creationId xmlns:a16="http://schemas.microsoft.com/office/drawing/2014/main" id="{69BBFB2F-0C5F-4766-88A1-D16CAF61B6A4}"/>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p>
        </p:txBody>
      </p:sp>
      <p:sp>
        <p:nvSpPr>
          <p:cNvPr id="4" name="Espace réservé du texte 3">
            <a:extLst>
              <a:ext uri="{FF2B5EF4-FFF2-40B4-BE49-F238E27FC236}">
                <a16:creationId xmlns:a16="http://schemas.microsoft.com/office/drawing/2014/main" id="{29C1C918-0388-4B5F-9A27-DFD7B8F63838}"/>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A5B25DE-F77C-4C6D-84FD-69C07DDA92C5}"/>
              </a:ext>
            </a:extLst>
          </p:cNvPr>
          <p:cNvSpPr>
            <a:spLocks noGrp="1"/>
          </p:cNvSpPr>
          <p:nvPr>
            <p:ph type="dt" sz="half" idx="10"/>
          </p:nvPr>
        </p:nvSpPr>
        <p:spPr/>
        <p:txBody>
          <a:bodyPr/>
          <a:lstStyle/>
          <a:p>
            <a:endParaRPr lang="fr-FR" altLang="fr-FR"/>
          </a:p>
        </p:txBody>
      </p:sp>
      <p:sp>
        <p:nvSpPr>
          <p:cNvPr id="6" name="Espace réservé du pied de page 5">
            <a:extLst>
              <a:ext uri="{FF2B5EF4-FFF2-40B4-BE49-F238E27FC236}">
                <a16:creationId xmlns:a16="http://schemas.microsoft.com/office/drawing/2014/main" id="{9EAAB778-7A1A-4C57-878F-4581A1CA9078}"/>
              </a:ext>
            </a:extLst>
          </p:cNvPr>
          <p:cNvSpPr>
            <a:spLocks noGrp="1"/>
          </p:cNvSpPr>
          <p:nvPr>
            <p:ph type="ftr" sz="quarter" idx="11"/>
          </p:nvPr>
        </p:nvSpPr>
        <p:spPr/>
        <p:txBody>
          <a:bodyPr/>
          <a:lstStyle/>
          <a:p>
            <a:endParaRPr lang="fr-FR" altLang="fr-FR"/>
          </a:p>
        </p:txBody>
      </p:sp>
      <p:sp>
        <p:nvSpPr>
          <p:cNvPr id="7" name="Espace réservé du numéro de diapositive 6">
            <a:extLst>
              <a:ext uri="{FF2B5EF4-FFF2-40B4-BE49-F238E27FC236}">
                <a16:creationId xmlns:a16="http://schemas.microsoft.com/office/drawing/2014/main" id="{BC1B5728-F880-4CAE-AAC3-29BF77BC8295}"/>
              </a:ext>
            </a:extLst>
          </p:cNvPr>
          <p:cNvSpPr>
            <a:spLocks noGrp="1"/>
          </p:cNvSpPr>
          <p:nvPr>
            <p:ph type="sldNum" sz="quarter" idx="12"/>
          </p:nvPr>
        </p:nvSpPr>
        <p:spPr/>
        <p:txBody>
          <a:bodyPr/>
          <a:lstStyle/>
          <a:p>
            <a:fld id="{1732EC2B-8309-4932-819C-B23CDB141A53}" type="slidenum">
              <a:rPr lang="fr-FR" altLang="fr-FR" smtClean="0"/>
              <a:pPr/>
              <a:t>‹N°›</a:t>
            </a:fld>
            <a:endParaRPr lang="fr-FR" altLang="fr-FR"/>
          </a:p>
        </p:txBody>
      </p:sp>
    </p:spTree>
    <p:extLst>
      <p:ext uri="{BB962C8B-B14F-4D97-AF65-F5344CB8AC3E}">
        <p14:creationId xmlns:p14="http://schemas.microsoft.com/office/powerpoint/2010/main" val="2264817185"/>
      </p:ext>
    </p:extLst>
  </p:cSld>
  <p:clrMapOvr>
    <a:masterClrMapping/>
  </p:clrMapOvr>
  <p:transition spd="med">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BC46050B-1CAB-4897-864E-3359FC5A9AF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048" y="0"/>
            <a:ext cx="12185904" cy="6858000"/>
          </a:xfrm>
          <a:prstGeom prst="rect">
            <a:avLst/>
          </a:prstGeom>
        </p:spPr>
      </p:pic>
      <p:sp>
        <p:nvSpPr>
          <p:cNvPr id="2" name="Espace réservé du titre 1">
            <a:extLst>
              <a:ext uri="{FF2B5EF4-FFF2-40B4-BE49-F238E27FC236}">
                <a16:creationId xmlns:a16="http://schemas.microsoft.com/office/drawing/2014/main" id="{7EDDD9E4-8B5B-4B8C-AE0F-36DABE37ABE5}"/>
              </a:ext>
            </a:extLst>
          </p:cNvPr>
          <p:cNvSpPr>
            <a:spLocks noGrp="1"/>
          </p:cNvSpPr>
          <p:nvPr>
            <p:ph type="title"/>
          </p:nvPr>
        </p:nvSpPr>
        <p:spPr>
          <a:xfrm>
            <a:off x="838200" y="365127"/>
            <a:ext cx="10515600" cy="1325563"/>
          </a:xfrm>
          <a:prstGeom prst="rect">
            <a:avLst/>
          </a:prstGeom>
          <a:noFill/>
          <a:ln>
            <a:noFill/>
          </a:ln>
        </p:spPr>
        <p:txBody>
          <a:bodyPr vert="horz" lIns="91440" tIns="45720" rIns="91440" bIns="45720" rtlCol="0" anchor="ctr">
            <a:normAutofit/>
          </a:bodyPr>
          <a:lstStyle/>
          <a:p>
            <a:endParaRPr lang="fr-FR" dirty="0"/>
          </a:p>
        </p:txBody>
      </p:sp>
      <p:sp>
        <p:nvSpPr>
          <p:cNvPr id="3" name="Espace réservé du texte 2">
            <a:extLst>
              <a:ext uri="{FF2B5EF4-FFF2-40B4-BE49-F238E27FC236}">
                <a16:creationId xmlns:a16="http://schemas.microsoft.com/office/drawing/2014/main" id="{297B13D0-985D-49A8-8D25-2982966202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6253185C-A23F-44C1-8B44-3CF6F7268405}"/>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788">
                <a:solidFill>
                  <a:schemeClr val="bg2">
                    <a:lumMod val="50000"/>
                  </a:schemeClr>
                </a:solidFill>
              </a:defRPr>
            </a:lvl1pPr>
          </a:lstStyle>
          <a:p>
            <a:endParaRPr lang="fr-FR" altLang="fr-FR"/>
          </a:p>
        </p:txBody>
      </p:sp>
      <p:sp>
        <p:nvSpPr>
          <p:cNvPr id="5" name="Espace réservé du pied de page 4">
            <a:extLst>
              <a:ext uri="{FF2B5EF4-FFF2-40B4-BE49-F238E27FC236}">
                <a16:creationId xmlns:a16="http://schemas.microsoft.com/office/drawing/2014/main" id="{D73637BC-0F45-4A49-A37D-1383A734C1B2}"/>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788">
                <a:solidFill>
                  <a:schemeClr val="bg2">
                    <a:lumMod val="50000"/>
                  </a:schemeClr>
                </a:solidFill>
              </a:defRPr>
            </a:lvl1pPr>
          </a:lstStyle>
          <a:p>
            <a:endParaRPr lang="fr-FR" altLang="fr-FR"/>
          </a:p>
        </p:txBody>
      </p:sp>
      <p:sp>
        <p:nvSpPr>
          <p:cNvPr id="6" name="Espace réservé du numéro de diapositive 5">
            <a:extLst>
              <a:ext uri="{FF2B5EF4-FFF2-40B4-BE49-F238E27FC236}">
                <a16:creationId xmlns:a16="http://schemas.microsoft.com/office/drawing/2014/main" id="{1FCBC1C9-8760-4416-8B30-96006D4C480E}"/>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788">
                <a:solidFill>
                  <a:schemeClr val="bg2">
                    <a:lumMod val="50000"/>
                  </a:schemeClr>
                </a:solidFill>
              </a:defRPr>
            </a:lvl1pPr>
          </a:lstStyle>
          <a:p>
            <a:fld id="{8E3CC9AD-C148-4FC7-B36E-698472EFB62E}" type="slidenum">
              <a:rPr lang="fr-FR" altLang="fr-FR" smtClean="0"/>
              <a:pPr/>
              <a:t>‹N°›</a:t>
            </a:fld>
            <a:endParaRPr lang="fr-FR" altLang="fr-FR"/>
          </a:p>
        </p:txBody>
      </p:sp>
    </p:spTree>
    <p:extLst>
      <p:ext uri="{BB962C8B-B14F-4D97-AF65-F5344CB8AC3E}">
        <p14:creationId xmlns:p14="http://schemas.microsoft.com/office/powerpoint/2010/main" val="4136342396"/>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ransition spd="med">
    <p:zoom/>
  </p:transition>
  <p:hf hdr="0" ftr="0" dt="0"/>
  <p:txStyles>
    <p:titleStyle>
      <a:lvl1pPr algn="l" defTabSz="685800" rtl="0" eaLnBrk="1" latinLnBrk="0" hangingPunct="1">
        <a:lnSpc>
          <a:spcPct val="90000"/>
        </a:lnSpc>
        <a:spcBef>
          <a:spcPct val="0"/>
        </a:spcBef>
        <a:buNone/>
        <a:defRPr sz="2100" b="1" kern="1200" spc="-113">
          <a:solidFill>
            <a:schemeClr val="tx1"/>
          </a:solidFill>
          <a:latin typeface="+mj-lt"/>
          <a:ea typeface="+mj-ea"/>
          <a:cs typeface="+mj-cs"/>
        </a:defRPr>
      </a:lvl1pPr>
    </p:titleStyle>
    <p:bodyStyle>
      <a:lvl1pPr marL="0" indent="0" algn="l" defTabSz="685800" rtl="0" eaLnBrk="1" latinLnBrk="0" hangingPunct="1">
        <a:lnSpc>
          <a:spcPct val="90000"/>
        </a:lnSpc>
        <a:spcBef>
          <a:spcPts val="750"/>
        </a:spcBef>
        <a:buFontTx/>
        <a:buNone/>
        <a:defRPr sz="1500" kern="1200">
          <a:solidFill>
            <a:schemeClr val="tx1"/>
          </a:solidFill>
          <a:latin typeface="Sofia Pro Light" panose="020B0000000000000000"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Sofia Pro Light" panose="020B0000000000000000"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Sofia Pro Light" panose="020B0000000000000000"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Sofia Pro Light" panose="020B0000000000000000"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Sofia Pro Light" panose="020B0000000000000000"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BC46050B-1CAB-4897-864E-3359FC5A9AF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048" y="0"/>
            <a:ext cx="12185904" cy="6858000"/>
          </a:xfrm>
          <a:prstGeom prst="rect">
            <a:avLst/>
          </a:prstGeom>
        </p:spPr>
      </p:pic>
      <p:sp>
        <p:nvSpPr>
          <p:cNvPr id="2" name="Espace réservé du titre 1">
            <a:extLst>
              <a:ext uri="{FF2B5EF4-FFF2-40B4-BE49-F238E27FC236}">
                <a16:creationId xmlns:a16="http://schemas.microsoft.com/office/drawing/2014/main" id="{7EDDD9E4-8B5B-4B8C-AE0F-36DABE37ABE5}"/>
              </a:ext>
            </a:extLst>
          </p:cNvPr>
          <p:cNvSpPr>
            <a:spLocks noGrp="1"/>
          </p:cNvSpPr>
          <p:nvPr>
            <p:ph type="title"/>
          </p:nvPr>
        </p:nvSpPr>
        <p:spPr>
          <a:xfrm>
            <a:off x="838200" y="365125"/>
            <a:ext cx="10515600" cy="1325563"/>
          </a:xfrm>
          <a:prstGeom prst="rect">
            <a:avLst/>
          </a:prstGeom>
          <a:noFill/>
          <a:ln>
            <a:noFill/>
          </a:ln>
        </p:spPr>
        <p:txBody>
          <a:bodyPr vert="horz" lIns="91440" tIns="45720" rIns="91440" bIns="45720" rtlCol="0" anchor="ctr">
            <a:normAutofit/>
          </a:bodyPr>
          <a:lstStyle/>
          <a:p>
            <a:endParaRPr lang="fr-FR" dirty="0"/>
          </a:p>
        </p:txBody>
      </p:sp>
      <p:sp>
        <p:nvSpPr>
          <p:cNvPr id="3" name="Espace réservé du texte 2">
            <a:extLst>
              <a:ext uri="{FF2B5EF4-FFF2-40B4-BE49-F238E27FC236}">
                <a16:creationId xmlns:a16="http://schemas.microsoft.com/office/drawing/2014/main" id="{297B13D0-985D-49A8-8D25-2982966202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6253185C-A23F-44C1-8B44-3CF6F72684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50">
                <a:solidFill>
                  <a:schemeClr val="bg2">
                    <a:lumMod val="50000"/>
                  </a:schemeClr>
                </a:solidFill>
              </a:defRPr>
            </a:lvl1pPr>
          </a:lstStyle>
          <a:p>
            <a:fld id="{5F3E981B-74B6-4152-A4C0-E2D58ADBF3A2}" type="datetime2">
              <a:rPr lang="fr-FR" smtClean="0"/>
              <a:t>vendredi 26 février 2021</a:t>
            </a:fld>
            <a:endParaRPr lang="fr-FR" dirty="0"/>
          </a:p>
        </p:txBody>
      </p:sp>
      <p:sp>
        <p:nvSpPr>
          <p:cNvPr id="5" name="Espace réservé du pied de page 4">
            <a:extLst>
              <a:ext uri="{FF2B5EF4-FFF2-40B4-BE49-F238E27FC236}">
                <a16:creationId xmlns:a16="http://schemas.microsoft.com/office/drawing/2014/main" id="{D73637BC-0F45-4A49-A37D-1383A734C1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50">
                <a:solidFill>
                  <a:schemeClr val="bg2">
                    <a:lumMod val="50000"/>
                  </a:schemeClr>
                </a:solidFill>
              </a:defRPr>
            </a:lvl1pPr>
          </a:lstStyle>
          <a:p>
            <a:r>
              <a:rPr lang="fr-FR"/>
              <a:t>R.O.B. 2021</a:t>
            </a:r>
            <a:endParaRPr lang="fr-FR" dirty="0"/>
          </a:p>
        </p:txBody>
      </p:sp>
      <p:sp>
        <p:nvSpPr>
          <p:cNvPr id="6" name="Espace réservé du numéro de diapositive 5">
            <a:extLst>
              <a:ext uri="{FF2B5EF4-FFF2-40B4-BE49-F238E27FC236}">
                <a16:creationId xmlns:a16="http://schemas.microsoft.com/office/drawing/2014/main" id="{1FCBC1C9-8760-4416-8B30-96006D4C4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50">
                <a:solidFill>
                  <a:schemeClr val="bg2">
                    <a:lumMod val="50000"/>
                  </a:schemeClr>
                </a:solidFill>
              </a:defRPr>
            </a:lvl1pPr>
          </a:lstStyle>
          <a:p>
            <a:fld id="{13DEEDC0-82B3-4E10-9A3F-129451AFC2F1}" type="slidenum">
              <a:rPr lang="fr-FR" smtClean="0"/>
              <a:pPr/>
              <a:t>‹N°›</a:t>
            </a:fld>
            <a:endParaRPr lang="fr-FR"/>
          </a:p>
        </p:txBody>
      </p:sp>
    </p:spTree>
    <p:extLst>
      <p:ext uri="{BB962C8B-B14F-4D97-AF65-F5344CB8AC3E}">
        <p14:creationId xmlns:p14="http://schemas.microsoft.com/office/powerpoint/2010/main" val="1173733053"/>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hf hdr="0"/>
  <p:txStyles>
    <p:titleStyle>
      <a:lvl1pPr algn="l" defTabSz="914400" rtl="0" eaLnBrk="1" latinLnBrk="0" hangingPunct="1">
        <a:lnSpc>
          <a:spcPct val="90000"/>
        </a:lnSpc>
        <a:spcBef>
          <a:spcPct val="0"/>
        </a:spcBef>
        <a:buNone/>
        <a:defRPr sz="2800" b="1" kern="1200" spc="-15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000" kern="1200">
          <a:solidFill>
            <a:schemeClr val="tx1"/>
          </a:solidFill>
          <a:latin typeface="Sofia Pro Light" panose="020B0000000000000000"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fia Pro Light" panose="020B0000000000000000"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fia Pro Light" panose="020B0000000000000000"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fia Pro Light" panose="020B0000000000000000"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fia Pro Light" panose="020B0000000000000000"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FB4A6D-85CF-45A2-995B-6975FEBF0DE9}"/>
              </a:ext>
            </a:extLst>
          </p:cNvPr>
          <p:cNvSpPr>
            <a:spLocks noGrp="1"/>
          </p:cNvSpPr>
          <p:nvPr>
            <p:ph type="ctrTitle"/>
          </p:nvPr>
        </p:nvSpPr>
        <p:spPr>
          <a:xfrm>
            <a:off x="1524000" y="1581150"/>
            <a:ext cx="9144000" cy="2387600"/>
          </a:xfrm>
        </p:spPr>
        <p:txBody>
          <a:bodyPr>
            <a:normAutofit/>
          </a:bodyPr>
          <a:lstStyle/>
          <a:p>
            <a:r>
              <a:rPr lang="fr-FR" dirty="0"/>
              <a:t>Rapport d’orientations budgétaires (ROB) 2021</a:t>
            </a:r>
            <a:br>
              <a:rPr lang="fr-FR" dirty="0"/>
            </a:br>
            <a:r>
              <a:rPr lang="fr-FR" dirty="0"/>
              <a:t>Partie 2 : prospective 2020-2025</a:t>
            </a:r>
            <a:endParaRPr lang="fr-FR" sz="3100" dirty="0"/>
          </a:p>
        </p:txBody>
      </p:sp>
      <p:sp>
        <p:nvSpPr>
          <p:cNvPr id="3" name="Sous-titre 2">
            <a:extLst>
              <a:ext uri="{FF2B5EF4-FFF2-40B4-BE49-F238E27FC236}">
                <a16:creationId xmlns:a16="http://schemas.microsoft.com/office/drawing/2014/main" id="{580FFE4D-D9BE-4342-99FA-D1416A6FB370}"/>
              </a:ext>
            </a:extLst>
          </p:cNvPr>
          <p:cNvSpPr>
            <a:spLocks noGrp="1"/>
          </p:cNvSpPr>
          <p:nvPr>
            <p:ph type="subTitle" idx="1"/>
          </p:nvPr>
        </p:nvSpPr>
        <p:spPr/>
        <p:txBody>
          <a:bodyPr/>
          <a:lstStyle/>
          <a:p>
            <a:r>
              <a:rPr lang="fr-FR" dirty="0"/>
              <a:t>Conseil municipal du 25/02/2021</a:t>
            </a:r>
          </a:p>
        </p:txBody>
      </p:sp>
      <p:sp>
        <p:nvSpPr>
          <p:cNvPr id="4" name="Rectangle 3"/>
          <p:cNvSpPr/>
          <p:nvPr/>
        </p:nvSpPr>
        <p:spPr>
          <a:xfrm>
            <a:off x="9226378" y="5750011"/>
            <a:ext cx="2397211" cy="11079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descr="M:\Charte administrative\Logo Ciboure Ziburu\CIBOURE ZIBURU.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63033" y="5810250"/>
            <a:ext cx="723900" cy="1047750"/>
          </a:xfrm>
          <a:prstGeom prst="rect">
            <a:avLst/>
          </a:prstGeom>
          <a:noFill/>
          <a:ln>
            <a:noFill/>
          </a:ln>
        </p:spPr>
      </p:pic>
    </p:spTree>
    <p:extLst>
      <p:ext uri="{BB962C8B-B14F-4D97-AF65-F5344CB8AC3E}">
        <p14:creationId xmlns:p14="http://schemas.microsoft.com/office/powerpoint/2010/main" val="2498270433"/>
      </p:ext>
    </p:extLst>
  </p:cSld>
  <p:clrMapOvr>
    <a:masterClrMapping/>
  </p:clrMapOvr>
  <p:transition spd="med">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73DD86-9994-4CDE-931F-A3D803F9582B}"/>
              </a:ext>
            </a:extLst>
          </p:cNvPr>
          <p:cNvSpPr>
            <a:spLocks noGrp="1"/>
          </p:cNvSpPr>
          <p:nvPr>
            <p:ph type="title"/>
          </p:nvPr>
        </p:nvSpPr>
        <p:spPr>
          <a:xfrm>
            <a:off x="838200" y="365127"/>
            <a:ext cx="10515600" cy="615601"/>
          </a:xfrm>
        </p:spPr>
        <p:txBody>
          <a:bodyPr/>
          <a:lstStyle/>
          <a:p>
            <a:r>
              <a:rPr lang="fr-FR" dirty="0"/>
              <a:t>Autofinancement – Epargne </a:t>
            </a:r>
          </a:p>
        </p:txBody>
      </p:sp>
      <p:sp>
        <p:nvSpPr>
          <p:cNvPr id="4" name="Espace réservé du numéro de diapositive 3">
            <a:extLst>
              <a:ext uri="{FF2B5EF4-FFF2-40B4-BE49-F238E27FC236}">
                <a16:creationId xmlns:a16="http://schemas.microsoft.com/office/drawing/2014/main" id="{62EF4E76-7E6A-4AC5-821B-1D21C7488004}"/>
              </a:ext>
            </a:extLst>
          </p:cNvPr>
          <p:cNvSpPr>
            <a:spLocks noGrp="1"/>
          </p:cNvSpPr>
          <p:nvPr>
            <p:ph type="sldNum" sz="quarter" idx="12"/>
          </p:nvPr>
        </p:nvSpPr>
        <p:spPr/>
        <p:txBody>
          <a:bodyPr/>
          <a:lstStyle/>
          <a:p>
            <a:fld id="{D7FC91F1-CCD2-457A-B62A-F7538A96AE98}" type="slidenum">
              <a:rPr lang="fr-FR" altLang="fr-FR" smtClean="0"/>
              <a:pPr/>
              <a:t>10</a:t>
            </a:fld>
            <a:endParaRPr lang="fr-FR" altLang="fr-FR"/>
          </a:p>
        </p:txBody>
      </p:sp>
      <p:pic>
        <p:nvPicPr>
          <p:cNvPr id="5" name="Image 4">
            <a:extLst>
              <a:ext uri="{FF2B5EF4-FFF2-40B4-BE49-F238E27FC236}">
                <a16:creationId xmlns:a16="http://schemas.microsoft.com/office/drawing/2014/main" id="{4AF2C8A5-68FF-4F89-9CAC-25B480D5FDA6}"/>
              </a:ext>
            </a:extLst>
          </p:cNvPr>
          <p:cNvPicPr>
            <a:picLocks noChangeAspect="1"/>
          </p:cNvPicPr>
          <p:nvPr/>
        </p:nvPicPr>
        <p:blipFill>
          <a:blip r:embed="rId2"/>
          <a:stretch>
            <a:fillRect/>
          </a:stretch>
        </p:blipFill>
        <p:spPr>
          <a:xfrm>
            <a:off x="821488" y="963648"/>
            <a:ext cx="10387080" cy="5409937"/>
          </a:xfrm>
          <a:prstGeom prst="rect">
            <a:avLst/>
          </a:prstGeom>
        </p:spPr>
      </p:pic>
    </p:spTree>
    <p:extLst>
      <p:ext uri="{BB962C8B-B14F-4D97-AF65-F5344CB8AC3E}">
        <p14:creationId xmlns:p14="http://schemas.microsoft.com/office/powerpoint/2010/main" val="36270246"/>
      </p:ext>
    </p:extLst>
  </p:cSld>
  <p:clrMapOvr>
    <a:masterClrMapping/>
  </p:clrMapOvr>
  <p:transition spd="med">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5223FA0D-BBD6-4679-ACCD-2EC56B885AB3}"/>
              </a:ext>
            </a:extLst>
          </p:cNvPr>
          <p:cNvSpPr>
            <a:spLocks noGrp="1"/>
          </p:cNvSpPr>
          <p:nvPr>
            <p:ph type="title"/>
          </p:nvPr>
        </p:nvSpPr>
        <p:spPr>
          <a:xfrm>
            <a:off x="2052286" y="2760896"/>
            <a:ext cx="8229600" cy="1463478"/>
          </a:xfrm>
          <a:solidFill>
            <a:schemeClr val="accent6"/>
          </a:solidFill>
        </p:spPr>
        <p:txBody>
          <a:bodyPr wrap="square">
            <a:spAutoFit/>
          </a:bodyPr>
          <a:lstStyle/>
          <a:p>
            <a:br>
              <a:rPr lang="fr-FR" altLang="fr-FR" sz="3300" dirty="0">
                <a:latin typeface="+mn-lt"/>
                <a:ea typeface="+mn-ea"/>
                <a:cs typeface="+mn-cs"/>
              </a:rPr>
            </a:br>
            <a:r>
              <a:rPr lang="fr-FR" altLang="fr-FR" sz="3300" dirty="0">
                <a:latin typeface="+mn-lt"/>
                <a:ea typeface="+mn-ea"/>
                <a:cs typeface="+mn-cs"/>
              </a:rPr>
              <a:t>V. – Prospective 2020 - 2025</a:t>
            </a:r>
            <a:br>
              <a:rPr lang="fr-FR" altLang="fr-FR" sz="3300" dirty="0">
                <a:latin typeface="+mn-lt"/>
                <a:ea typeface="+mn-ea"/>
                <a:cs typeface="+mn-cs"/>
              </a:rPr>
            </a:br>
            <a:endParaRPr lang="fr-FR" sz="3300" dirty="0">
              <a:latin typeface="+mn-lt"/>
              <a:ea typeface="+mn-ea"/>
              <a:cs typeface="+mn-cs"/>
            </a:endParaRPr>
          </a:p>
        </p:txBody>
      </p:sp>
      <p:sp>
        <p:nvSpPr>
          <p:cNvPr id="4" name="Espace réservé de la dat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1F6D75-F6CF-4153-A9F2-B8B8726796F6}" type="datetime2">
              <a:rPr kumimoji="0" lang="fr-FR" sz="1050" b="0" i="0" u="none" strike="noStrike" kern="1200" cap="none" spc="0" normalizeH="0" baseline="0" noProof="0" smtClean="0">
                <a:ln>
                  <a:noFill/>
                </a:ln>
                <a:solidFill>
                  <a:srgbClr val="FFFFFF">
                    <a:lumMod val="50000"/>
                  </a:srgbClr>
                </a:solidFill>
                <a:effectLst/>
                <a:uLnTx/>
                <a:uFillTx/>
                <a:latin typeface="Sofia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vendredi 26 février 2021</a:t>
            </a:fld>
            <a:endParaRPr kumimoji="0" lang="fr-FR" sz="1050" b="0" i="0" u="none" strike="noStrike" kern="1200" cap="none" spc="0" normalizeH="0" baseline="0" noProof="0" dirty="0">
              <a:ln>
                <a:noFill/>
              </a:ln>
              <a:solidFill>
                <a:srgbClr val="FFFFFF">
                  <a:lumMod val="50000"/>
                </a:srgbClr>
              </a:solidFill>
              <a:effectLst/>
              <a:uLnTx/>
              <a:uFillTx/>
              <a:latin typeface="Sofia Pro"/>
              <a:ea typeface="+mn-ea"/>
              <a:cs typeface="+mn-cs"/>
            </a:endParaRPr>
          </a:p>
        </p:txBody>
      </p:sp>
      <p:sp>
        <p:nvSpPr>
          <p:cNvPr id="5" name="Espace réservé du numéro de diapositiv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01DB6-F993-934E-9905-3DC0CA5DBF23}" type="slidenum">
              <a:rPr kumimoji="0" lang="fr-FR" sz="1050" b="0" i="0" u="none" strike="noStrike" kern="1200" cap="none" spc="0" normalizeH="0" baseline="0" noProof="0" smtClean="0">
                <a:ln>
                  <a:noFill/>
                </a:ln>
                <a:solidFill>
                  <a:srgbClr val="FFFFFF">
                    <a:lumMod val="50000"/>
                  </a:srgbClr>
                </a:solidFill>
                <a:effectLst/>
                <a:uLnTx/>
                <a:uFillTx/>
                <a:latin typeface="Sofia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1050" b="0" i="0" u="none" strike="noStrike" kern="1200" cap="none" spc="0" normalizeH="0" baseline="0" noProof="0">
              <a:ln>
                <a:noFill/>
              </a:ln>
              <a:solidFill>
                <a:srgbClr val="FFFFFF">
                  <a:lumMod val="50000"/>
                </a:srgbClr>
              </a:solidFill>
              <a:effectLst/>
              <a:uLnTx/>
              <a:uFillTx/>
              <a:latin typeface="Sofia Pro"/>
              <a:ea typeface="+mn-ea"/>
              <a:cs typeface="+mn-cs"/>
            </a:endParaRPr>
          </a:p>
        </p:txBody>
      </p:sp>
      <p:sp>
        <p:nvSpPr>
          <p:cNvPr id="2" name="Espace réservé du pied de page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a:ln>
                  <a:noFill/>
                </a:ln>
                <a:solidFill>
                  <a:srgbClr val="FFFFFF">
                    <a:lumMod val="50000"/>
                  </a:srgbClr>
                </a:solidFill>
                <a:effectLst/>
                <a:uLnTx/>
                <a:uFillTx/>
                <a:latin typeface="Sofia Pro"/>
                <a:ea typeface="+mn-ea"/>
                <a:cs typeface="+mn-cs"/>
              </a:rPr>
              <a:t>R.O.B. 2021</a:t>
            </a:r>
            <a:endParaRPr kumimoji="0" lang="fr-FR" sz="1050" b="0" i="0" u="none" strike="noStrike" kern="1200" cap="none" spc="0" normalizeH="0" baseline="0" noProof="0" dirty="0">
              <a:ln>
                <a:noFill/>
              </a:ln>
              <a:solidFill>
                <a:srgbClr val="FFFFFF">
                  <a:lumMod val="50000"/>
                </a:srgbClr>
              </a:solidFill>
              <a:effectLst/>
              <a:uLnTx/>
              <a:uFillTx/>
              <a:latin typeface="Sofia Pro"/>
              <a:ea typeface="+mn-ea"/>
              <a:cs typeface="+mn-cs"/>
            </a:endParaRPr>
          </a:p>
        </p:txBody>
      </p:sp>
    </p:spTree>
    <p:extLst>
      <p:ext uri="{BB962C8B-B14F-4D97-AF65-F5344CB8AC3E}">
        <p14:creationId xmlns:p14="http://schemas.microsoft.com/office/powerpoint/2010/main" val="1015004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44FBB6-F795-49B0-814D-F8B15DF21BF9}"/>
              </a:ext>
            </a:extLst>
          </p:cNvPr>
          <p:cNvSpPr>
            <a:spLocks noGrp="1"/>
          </p:cNvSpPr>
          <p:nvPr>
            <p:ph type="title"/>
          </p:nvPr>
        </p:nvSpPr>
        <p:spPr>
          <a:xfrm>
            <a:off x="838200" y="365127"/>
            <a:ext cx="10515600" cy="975641"/>
          </a:xfrm>
        </p:spPr>
        <p:txBody>
          <a:bodyPr/>
          <a:lstStyle/>
          <a:p>
            <a:r>
              <a:rPr lang="fr-FR" dirty="0"/>
              <a:t>Conclusion de l’analyse financière prospective </a:t>
            </a:r>
          </a:p>
        </p:txBody>
      </p:sp>
      <p:sp>
        <p:nvSpPr>
          <p:cNvPr id="3" name="Espace réservé du contenu 2">
            <a:extLst>
              <a:ext uri="{FF2B5EF4-FFF2-40B4-BE49-F238E27FC236}">
                <a16:creationId xmlns:a16="http://schemas.microsoft.com/office/drawing/2014/main" id="{3ACE27A4-E05F-43B6-B6EE-8E751E9B5D07}"/>
              </a:ext>
            </a:extLst>
          </p:cNvPr>
          <p:cNvSpPr>
            <a:spLocks noGrp="1"/>
          </p:cNvSpPr>
          <p:nvPr>
            <p:ph idx="1"/>
          </p:nvPr>
        </p:nvSpPr>
        <p:spPr>
          <a:xfrm>
            <a:off x="695400" y="1356792"/>
            <a:ext cx="10515600" cy="4736504"/>
          </a:xfrm>
        </p:spPr>
        <p:txBody>
          <a:bodyPr>
            <a:normAutofit/>
          </a:bodyPr>
          <a:lstStyle/>
          <a:p>
            <a:r>
              <a:rPr lang="fr-FR" sz="1800" dirty="0"/>
              <a:t>Sur la base des résultats, tels qu’ils figurent en comptabilité pour l’exercice 2020, la Ville de Ciboure a la capacité de supporter 10 Millions d’investissements sur les 5 prochaines années.</a:t>
            </a:r>
          </a:p>
          <a:p>
            <a:r>
              <a:rPr lang="fr-FR" sz="1800" dirty="0"/>
              <a:t>Ces investissements sont réalisables à la condition de maintenir l’Epargne Brute entre 1,1 M€ et 1,4 M€ (Rappel autofinancement 2019 = 1,8 M€   2020 = 1,5 M€) ,</a:t>
            </a:r>
          </a:p>
          <a:p>
            <a:r>
              <a:rPr lang="fr-FR" sz="1800" dirty="0"/>
              <a:t>En l’état des hypothèses retenues, les comptes de la ville évolueraient de la manière suivante :</a:t>
            </a:r>
          </a:p>
          <a:p>
            <a:r>
              <a:rPr lang="fr-FR" sz="1800" dirty="0"/>
              <a:t>	- l’endettement passerait de 5 M€ fin 2020 à 6,1 M€  fin 2025.</a:t>
            </a:r>
          </a:p>
          <a:p>
            <a:r>
              <a:rPr lang="fr-FR" sz="1800" dirty="0"/>
              <a:t>	- la capacité de désendettement passant sur la même période de 3,3 ans à 6,0 ans</a:t>
            </a:r>
          </a:p>
          <a:p>
            <a:r>
              <a:rPr lang="fr-FR" sz="1800" dirty="0"/>
              <a:t>Malgré la dégradation des ces ratios ,ceux-ci restent dans la fourchette haute des collectivités en très bonne santé financière. </a:t>
            </a:r>
          </a:p>
          <a:p>
            <a:r>
              <a:rPr lang="fr-FR" sz="1800" dirty="0">
                <a:highlight>
                  <a:srgbClr val="FFFFFF"/>
                </a:highlight>
              </a:rPr>
              <a:t>De même, la nature des investissements et la programmation des opérations  devront  être précisées. Ces éléments jouant tant sur la section de fonctionnement que celle d’investissement (amortissement, réintégration des subventions, du FCTVA, frais financiers, nouveaux frais de fonctionnement, etc).</a:t>
            </a:r>
          </a:p>
        </p:txBody>
      </p:sp>
      <p:sp>
        <p:nvSpPr>
          <p:cNvPr id="4" name="Espace réservé du numéro de diapositive 3">
            <a:extLst>
              <a:ext uri="{FF2B5EF4-FFF2-40B4-BE49-F238E27FC236}">
                <a16:creationId xmlns:a16="http://schemas.microsoft.com/office/drawing/2014/main" id="{BB7D97FC-C9A9-4968-964B-4338988CF153}"/>
              </a:ext>
            </a:extLst>
          </p:cNvPr>
          <p:cNvSpPr>
            <a:spLocks noGrp="1"/>
          </p:cNvSpPr>
          <p:nvPr>
            <p:ph type="sldNum" sz="quarter" idx="12"/>
          </p:nvPr>
        </p:nvSpPr>
        <p:spPr/>
        <p:txBody>
          <a:bodyPr/>
          <a:lstStyle/>
          <a:p>
            <a:fld id="{D7FC91F1-CCD2-457A-B62A-F7538A96AE98}" type="slidenum">
              <a:rPr lang="fr-FR" altLang="fr-FR" smtClean="0"/>
              <a:pPr/>
              <a:t>3</a:t>
            </a:fld>
            <a:endParaRPr lang="fr-FR" altLang="fr-FR"/>
          </a:p>
        </p:txBody>
      </p:sp>
    </p:spTree>
    <p:extLst>
      <p:ext uri="{BB962C8B-B14F-4D97-AF65-F5344CB8AC3E}">
        <p14:creationId xmlns:p14="http://schemas.microsoft.com/office/powerpoint/2010/main" val="4048518061"/>
      </p:ext>
    </p:extLst>
  </p:cSld>
  <p:clrMapOvr>
    <a:masterClrMapping/>
  </p:clrMapOvr>
  <p:transition spd="med">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946982-64EC-43A3-8DB0-8B8D8AF5126D}"/>
              </a:ext>
            </a:extLst>
          </p:cNvPr>
          <p:cNvSpPr>
            <a:spLocks noGrp="1"/>
          </p:cNvSpPr>
          <p:nvPr>
            <p:ph type="title"/>
          </p:nvPr>
        </p:nvSpPr>
        <p:spPr>
          <a:xfrm>
            <a:off x="838200" y="365128"/>
            <a:ext cx="10515600" cy="868260"/>
          </a:xfrm>
        </p:spPr>
        <p:txBody>
          <a:bodyPr/>
          <a:lstStyle/>
          <a:p>
            <a:r>
              <a:rPr lang="fr-FR" dirty="0"/>
              <a:t>Prospective :  2021  </a:t>
            </a:r>
            <a:r>
              <a:rPr lang="fr-FR" dirty="0">
                <a:sym typeface="Wingdings" panose="05000000000000000000" pitchFamily="2" charset="2"/>
              </a:rPr>
              <a:t>   </a:t>
            </a:r>
            <a:r>
              <a:rPr lang="fr-FR" dirty="0"/>
              <a:t>2025</a:t>
            </a:r>
          </a:p>
        </p:txBody>
      </p:sp>
      <p:sp>
        <p:nvSpPr>
          <p:cNvPr id="3" name="Espace réservé du contenu 2">
            <a:extLst>
              <a:ext uri="{FF2B5EF4-FFF2-40B4-BE49-F238E27FC236}">
                <a16:creationId xmlns:a16="http://schemas.microsoft.com/office/drawing/2014/main" id="{AEB1CEB1-720D-424F-8148-325DA35D21B8}"/>
              </a:ext>
            </a:extLst>
          </p:cNvPr>
          <p:cNvSpPr>
            <a:spLocks noGrp="1"/>
          </p:cNvSpPr>
          <p:nvPr>
            <p:ph idx="1"/>
          </p:nvPr>
        </p:nvSpPr>
        <p:spPr>
          <a:xfrm>
            <a:off x="838200" y="1233388"/>
            <a:ext cx="10515600" cy="4943575"/>
          </a:xfrm>
        </p:spPr>
        <p:txBody>
          <a:bodyPr>
            <a:normAutofit fontScale="92500" lnSpcReduction="20000"/>
          </a:bodyPr>
          <a:lstStyle/>
          <a:p>
            <a:r>
              <a:rPr lang="fr-FR" u="sng" dirty="0"/>
              <a:t>Hypothèses :</a:t>
            </a:r>
          </a:p>
          <a:p>
            <a:r>
              <a:rPr lang="fr-FR" dirty="0"/>
              <a:t>La prospective est basée sur les comptes clôturés de 2020. </a:t>
            </a:r>
          </a:p>
          <a:p>
            <a:r>
              <a:rPr lang="fr-FR" u="sng" dirty="0"/>
              <a:t>Le taux de consommation des dépenses de fonctionnement est de 95,0 % </a:t>
            </a:r>
            <a:r>
              <a:rPr lang="fr-FR" dirty="0"/>
              <a:t>		Réalisé / Budget	Réalisé - Budget</a:t>
            </a:r>
            <a:endParaRPr lang="fr-FR" dirty="0">
              <a:highlight>
                <a:srgbClr val="00FFFF"/>
              </a:highlight>
            </a:endParaRPr>
          </a:p>
          <a:p>
            <a:pPr lvl="2"/>
            <a:r>
              <a:rPr lang="fr-FR" dirty="0"/>
              <a:t>les charges à caractère général, le taux de consommation budgétaire 90 %         (1492/1614)  	- 122 k€</a:t>
            </a:r>
          </a:p>
          <a:p>
            <a:r>
              <a:rPr lang="fr-FR" dirty="0"/>
              <a:t>			Fêtes et cérémonies 					    (48/105) 	- 57 k€</a:t>
            </a:r>
          </a:p>
          <a:p>
            <a:r>
              <a:rPr lang="fr-FR" dirty="0"/>
              <a:t>			Autres Services Extérieurs				    (84/113)	 -27 k€</a:t>
            </a:r>
          </a:p>
          <a:p>
            <a:r>
              <a:rPr lang="fr-FR" dirty="0"/>
              <a:t>			Contrats de prestation 				  ( 171/205) 	– 34 k€</a:t>
            </a:r>
          </a:p>
          <a:p>
            <a:endParaRPr lang="fr-FR" dirty="0"/>
          </a:p>
          <a:p>
            <a:pPr lvl="2"/>
            <a:r>
              <a:rPr lang="fr-FR" dirty="0"/>
              <a:t>Charges de personnel, le taux de consommation budgétaire 96,5 %  		 (4 221/4 375)  	- 154 k€</a:t>
            </a:r>
          </a:p>
          <a:p>
            <a:pPr lvl="2"/>
            <a:r>
              <a:rPr lang="fr-FR" dirty="0"/>
              <a:t>Autres Charges externe, le taux de consommation budgétaire 91,1%   	    (640/703)  	- 63 k€</a:t>
            </a:r>
          </a:p>
          <a:p>
            <a:r>
              <a:rPr lang="fr-FR" dirty="0"/>
              <a:t>			CCAS 						  ( 323/323 ) 	– 0 k€</a:t>
            </a:r>
          </a:p>
          <a:p>
            <a:r>
              <a:rPr lang="fr-FR" dirty="0"/>
              <a:t>			Autres						       (0 / 23 ) 	- 23 k€</a:t>
            </a:r>
          </a:p>
          <a:p>
            <a:pPr lvl="2"/>
            <a:r>
              <a:rPr lang="fr-FR" dirty="0"/>
              <a:t>Charges financières le taux de consommation budgétaire 70,5%  		     (89 /100 )	  -11 k€</a:t>
            </a:r>
          </a:p>
          <a:p>
            <a:pPr marL="342900" lvl="1" indent="0">
              <a:buNone/>
            </a:pPr>
            <a:endParaRPr lang="fr-FR" dirty="0"/>
          </a:p>
          <a:p>
            <a:r>
              <a:rPr lang="fr-FR" u="sng" dirty="0"/>
              <a:t>Le taux de réalisation des recettes de fonctionnement est de 105,4% </a:t>
            </a:r>
          </a:p>
          <a:p>
            <a:endParaRPr lang="fr-FR" dirty="0"/>
          </a:p>
          <a:p>
            <a:pPr lvl="2"/>
            <a:r>
              <a:rPr lang="fr-FR" dirty="0"/>
              <a:t>Impôts et Taxes 			 107 %				( 5 862/ 5 460)	 + 359 k€ </a:t>
            </a:r>
          </a:p>
          <a:p>
            <a:pPr lvl="3"/>
            <a:r>
              <a:rPr lang="fr-FR" sz="1200" i="1" dirty="0"/>
              <a:t>Dont TFB et TH			 167 %   				( 4 552 / 4 528) 	 + 24 k€</a:t>
            </a:r>
          </a:p>
          <a:p>
            <a:pPr lvl="3"/>
            <a:r>
              <a:rPr lang="fr-FR" sz="1200" i="1" dirty="0"/>
              <a:t>Dont Droits de mutations  		 167 %				  ( 849 / 509 ) 	 + 262 k€</a:t>
            </a:r>
          </a:p>
          <a:p>
            <a:pPr lvl="2"/>
            <a:r>
              <a:rPr lang="fr-FR" dirty="0"/>
              <a:t>Dotations et Subventions  	 	109 %				 ( 1 295 / 1 224 ) 	 +  53 k€</a:t>
            </a:r>
          </a:p>
          <a:p>
            <a:pPr lvl="2"/>
            <a:r>
              <a:rPr lang="fr-FR" dirty="0"/>
              <a:t>Produits des services 		   87 %				 ( 604 /639) 	 –  35 k€</a:t>
            </a:r>
          </a:p>
          <a:p>
            <a:endParaRPr lang="fr-FR" dirty="0"/>
          </a:p>
        </p:txBody>
      </p:sp>
      <p:sp>
        <p:nvSpPr>
          <p:cNvPr id="4" name="Espace réservé du numéro de diapositive 3">
            <a:extLst>
              <a:ext uri="{FF2B5EF4-FFF2-40B4-BE49-F238E27FC236}">
                <a16:creationId xmlns:a16="http://schemas.microsoft.com/office/drawing/2014/main" id="{54BFC151-601C-4DA8-9D7F-0276E5152401}"/>
              </a:ext>
            </a:extLst>
          </p:cNvPr>
          <p:cNvSpPr>
            <a:spLocks noGrp="1"/>
          </p:cNvSpPr>
          <p:nvPr>
            <p:ph type="sldNum" sz="quarter" idx="12"/>
          </p:nvPr>
        </p:nvSpPr>
        <p:spPr/>
        <p:txBody>
          <a:bodyPr/>
          <a:lstStyle/>
          <a:p>
            <a:fld id="{D7FC91F1-CCD2-457A-B62A-F7538A96AE98}" type="slidenum">
              <a:rPr lang="fr-FR" altLang="fr-FR" smtClean="0"/>
              <a:pPr/>
              <a:t>4</a:t>
            </a:fld>
            <a:endParaRPr lang="fr-FR" altLang="fr-FR"/>
          </a:p>
        </p:txBody>
      </p:sp>
    </p:spTree>
    <p:extLst>
      <p:ext uri="{BB962C8B-B14F-4D97-AF65-F5344CB8AC3E}">
        <p14:creationId xmlns:p14="http://schemas.microsoft.com/office/powerpoint/2010/main" val="35462466"/>
      </p:ext>
    </p:extLst>
  </p:cSld>
  <p:clrMapOvr>
    <a:masterClrMapping/>
  </p:clrMapOvr>
  <p:transition spd="med">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01B6BD-6B0D-4F9B-A9F7-1637D2402C27}"/>
              </a:ext>
            </a:extLst>
          </p:cNvPr>
          <p:cNvSpPr>
            <a:spLocks noGrp="1"/>
          </p:cNvSpPr>
          <p:nvPr>
            <p:ph type="title"/>
          </p:nvPr>
        </p:nvSpPr>
        <p:spPr>
          <a:xfrm>
            <a:off x="838200" y="365127"/>
            <a:ext cx="10515600" cy="615601"/>
          </a:xfrm>
        </p:spPr>
        <p:txBody>
          <a:bodyPr/>
          <a:lstStyle/>
          <a:p>
            <a:r>
              <a:rPr lang="fr-FR" dirty="0"/>
              <a:t>Hypothèses : Section de Fonctionnement  - Evolutions</a:t>
            </a:r>
          </a:p>
        </p:txBody>
      </p:sp>
      <p:sp>
        <p:nvSpPr>
          <p:cNvPr id="3" name="Espace réservé du contenu 2">
            <a:extLst>
              <a:ext uri="{FF2B5EF4-FFF2-40B4-BE49-F238E27FC236}">
                <a16:creationId xmlns:a16="http://schemas.microsoft.com/office/drawing/2014/main" id="{2DCEA32D-DC09-4EFD-9240-FFA385B33E26}"/>
              </a:ext>
            </a:extLst>
          </p:cNvPr>
          <p:cNvSpPr>
            <a:spLocks noGrp="1"/>
          </p:cNvSpPr>
          <p:nvPr>
            <p:ph idx="1"/>
          </p:nvPr>
        </p:nvSpPr>
        <p:spPr>
          <a:xfrm>
            <a:off x="767408" y="1210024"/>
            <a:ext cx="10515600" cy="4883272"/>
          </a:xfrm>
        </p:spPr>
        <p:txBody>
          <a:bodyPr>
            <a:normAutofit fontScale="92500" lnSpcReduction="10000"/>
          </a:bodyPr>
          <a:lstStyle/>
          <a:p>
            <a:r>
              <a:rPr lang="fr-FR" u="sng" dirty="0"/>
              <a:t>Principales hypothèses d’évolution de la section de fonctionnement </a:t>
            </a:r>
            <a:r>
              <a:rPr lang="fr-FR" dirty="0"/>
              <a:t>:</a:t>
            </a:r>
          </a:p>
          <a:p>
            <a:r>
              <a:rPr lang="fr-FR" b="1" dirty="0"/>
              <a:t>Recettes :</a:t>
            </a:r>
          </a:p>
          <a:p>
            <a:pPr lvl="1"/>
            <a:r>
              <a:rPr lang="fr-FR" b="1" dirty="0"/>
              <a:t>Impôts et taxes </a:t>
            </a:r>
            <a:r>
              <a:rPr lang="fr-FR" dirty="0"/>
              <a:t>: </a:t>
            </a:r>
          </a:p>
          <a:p>
            <a:pPr marL="342900" lvl="1" indent="0">
              <a:buNone/>
            </a:pPr>
            <a:r>
              <a:rPr lang="fr-FR" dirty="0"/>
              <a:t>	- Glissement des bases de +1 % par an et prise en compte d’une augmentation de la TH sur les résidences secondaires de 	200 k€ en 2021.</a:t>
            </a:r>
          </a:p>
          <a:p>
            <a:pPr marL="342900" lvl="1" indent="0">
              <a:buNone/>
            </a:pPr>
            <a:r>
              <a:rPr lang="fr-FR" dirty="0"/>
              <a:t>	- Droits de place remontés en 2022-2023  des droits de place à leurs niveaux de 2019 (65k€), Idem pour les autres taxes.</a:t>
            </a:r>
          </a:p>
          <a:p>
            <a:pPr marL="342900" lvl="1" indent="0">
              <a:buNone/>
            </a:pPr>
            <a:r>
              <a:rPr lang="fr-FR" dirty="0"/>
              <a:t>	- Les DMTO restent par hypothèse à leur niveau de 500 K€  (rappel 2019 = 1 047 K€ et 2020 : 850 K€).</a:t>
            </a:r>
          </a:p>
          <a:p>
            <a:pPr lvl="1"/>
            <a:r>
              <a:rPr lang="fr-FR" b="1" dirty="0"/>
              <a:t>Atténuation de charges </a:t>
            </a:r>
            <a:r>
              <a:rPr lang="fr-FR" dirty="0"/>
              <a:t>: remboursement des frais de personnel restent à leur niveau de 2020 : 4 K€ (29 k€ en 2019) </a:t>
            </a:r>
          </a:p>
          <a:p>
            <a:pPr lvl="1"/>
            <a:r>
              <a:rPr lang="fr-FR" b="1" dirty="0"/>
              <a:t>Les produits des services et des Domaines : </a:t>
            </a:r>
            <a:r>
              <a:rPr lang="fr-FR" dirty="0"/>
              <a:t>remontée lente des produits en 2021, qui restent en dessous du réalisé 2019 jusqu’en 2025. Figurent les redevances de services à caractère social ,les recettes périscolaires et les redevances de stationnement .</a:t>
            </a:r>
          </a:p>
          <a:p>
            <a:pPr lvl="1"/>
            <a:r>
              <a:rPr lang="fr-FR" b="1" dirty="0"/>
              <a:t>Dotations et participations </a:t>
            </a:r>
            <a:r>
              <a:rPr lang="fr-FR" dirty="0"/>
              <a:t>:  Stabilisation du chapitre au niveau de 2020 à 1.170 k€ (1 297 en  2020 - soit -10%)</a:t>
            </a:r>
          </a:p>
          <a:p>
            <a:r>
              <a:rPr lang="fr-FR" b="1" dirty="0"/>
              <a:t>Dépenses : </a:t>
            </a:r>
          </a:p>
          <a:p>
            <a:pPr lvl="1"/>
            <a:r>
              <a:rPr lang="fr-FR" dirty="0"/>
              <a:t>Charges à caractère général (011)  : + 5 % en 2021 et en 2022 , sans revenir au niveau de 2019, (2020 est en baisse de 23 % /2019) </a:t>
            </a:r>
          </a:p>
          <a:p>
            <a:pPr lvl="1"/>
            <a:r>
              <a:rPr lang="fr-FR" dirty="0"/>
              <a:t>Charges de personnel (012) : +1,4 % par an</a:t>
            </a:r>
          </a:p>
          <a:p>
            <a:pPr lvl="1"/>
            <a:r>
              <a:rPr lang="fr-FR" dirty="0"/>
              <a:t>Stabilité des autres charges hors nouvelles opérations d’investissement</a:t>
            </a:r>
          </a:p>
          <a:p>
            <a:pPr lvl="1"/>
            <a:r>
              <a:rPr lang="fr-FR" dirty="0"/>
              <a:t>Atténuation de produits (014) : après un versement au titre de l’art.55 de la loi SRU de 123 916€ en 2019, les opérations sur le territoire permettent de ne pas verser de pénalités de 2020 à 2022 (versement 3% </a:t>
            </a:r>
            <a:r>
              <a:rPr lang="fr-FR" dirty="0" err="1"/>
              <a:t>Harrobia</a:t>
            </a:r>
            <a:r>
              <a:rPr lang="fr-FR" dirty="0"/>
              <a:t> en 2021).</a:t>
            </a:r>
          </a:p>
          <a:p>
            <a:pPr indent="-171450"/>
            <a:br>
              <a:rPr lang="fr-FR" dirty="0"/>
            </a:br>
            <a:r>
              <a:rPr lang="fr-FR" b="1" dirty="0"/>
              <a:t>Autofinancement :</a:t>
            </a:r>
          </a:p>
          <a:p>
            <a:pPr indent="-171450"/>
            <a:r>
              <a:rPr lang="fr-FR" b="1" dirty="0"/>
              <a:t>	</a:t>
            </a:r>
            <a:r>
              <a:rPr lang="fr-FR" dirty="0"/>
              <a:t>- Le taux d’Epargne brute baisse progressivement de 21,5 % à 12,6 % en 2025. Cette baisse est logique dans la mesure ou nous diminuons les 	recettes : dotations d’Etat et DMTO tout en augmentant les charges de personnel et les charges courantes.</a:t>
            </a:r>
          </a:p>
          <a:p>
            <a:pPr indent="-171450"/>
            <a:r>
              <a:rPr lang="fr-FR" dirty="0"/>
              <a:t>	Nous partons donc sur des hypothèses très conservatrices.</a:t>
            </a:r>
          </a:p>
        </p:txBody>
      </p:sp>
      <p:sp>
        <p:nvSpPr>
          <p:cNvPr id="4" name="Espace réservé du numéro de diapositive 3">
            <a:extLst>
              <a:ext uri="{FF2B5EF4-FFF2-40B4-BE49-F238E27FC236}">
                <a16:creationId xmlns:a16="http://schemas.microsoft.com/office/drawing/2014/main" id="{26922D71-D2D4-410D-BBB8-0CF1704398A3}"/>
              </a:ext>
            </a:extLst>
          </p:cNvPr>
          <p:cNvSpPr>
            <a:spLocks noGrp="1"/>
          </p:cNvSpPr>
          <p:nvPr>
            <p:ph type="sldNum" sz="quarter" idx="12"/>
          </p:nvPr>
        </p:nvSpPr>
        <p:spPr/>
        <p:txBody>
          <a:bodyPr/>
          <a:lstStyle/>
          <a:p>
            <a:fld id="{D7FC91F1-CCD2-457A-B62A-F7538A96AE98}" type="slidenum">
              <a:rPr lang="fr-FR" altLang="fr-FR" smtClean="0"/>
              <a:pPr/>
              <a:t>5</a:t>
            </a:fld>
            <a:endParaRPr lang="fr-FR" altLang="fr-FR"/>
          </a:p>
        </p:txBody>
      </p:sp>
    </p:spTree>
    <p:extLst>
      <p:ext uri="{BB962C8B-B14F-4D97-AF65-F5344CB8AC3E}">
        <p14:creationId xmlns:p14="http://schemas.microsoft.com/office/powerpoint/2010/main" val="589525664"/>
      </p:ext>
    </p:extLst>
  </p:cSld>
  <p:clrMapOvr>
    <a:masterClrMapping/>
  </p:clrMapOvr>
  <p:transition spd="med">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chemeClr val="tx2"/>
                </a:solidFill>
              </a:rPr>
              <a:t>Grandes masses budgétaires - Investissement</a:t>
            </a:r>
          </a:p>
        </p:txBody>
      </p:sp>
      <p:sp>
        <p:nvSpPr>
          <p:cNvPr id="3" name="Espace réservé du contenu 2"/>
          <p:cNvSpPr>
            <a:spLocks noGrp="1"/>
          </p:cNvSpPr>
          <p:nvPr>
            <p:ph idx="1"/>
          </p:nvPr>
        </p:nvSpPr>
        <p:spPr/>
        <p:txBody>
          <a:bodyPr/>
          <a:lstStyle/>
          <a:p>
            <a:r>
              <a:rPr lang="fr-FR" dirty="0"/>
              <a:t> </a:t>
            </a:r>
          </a:p>
        </p:txBody>
      </p:sp>
      <p:sp>
        <p:nvSpPr>
          <p:cNvPr id="4" name="Espace réservé du numéro de diapositive 3"/>
          <p:cNvSpPr>
            <a:spLocks noGrp="1"/>
          </p:cNvSpPr>
          <p:nvPr>
            <p:ph type="sldNum" sz="quarter" idx="12"/>
          </p:nvPr>
        </p:nvSpPr>
        <p:spPr/>
        <p:txBody>
          <a:bodyPr/>
          <a:lstStyle/>
          <a:p>
            <a:fld id="{D7FC91F1-CCD2-457A-B62A-F7538A96AE98}" type="slidenum">
              <a:rPr lang="fr-FR" altLang="fr-FR" smtClean="0"/>
              <a:pPr/>
              <a:t>6</a:t>
            </a:fld>
            <a:endParaRPr lang="fr-FR" altLang="fr-FR"/>
          </a:p>
        </p:txBody>
      </p:sp>
      <p:graphicFrame>
        <p:nvGraphicFramePr>
          <p:cNvPr id="6" name="Objet 5"/>
          <p:cNvGraphicFramePr>
            <a:graphicFrameLocks noChangeAspect="1"/>
          </p:cNvGraphicFramePr>
          <p:nvPr>
            <p:extLst>
              <p:ext uri="{D42A27DB-BD31-4B8C-83A1-F6EECF244321}">
                <p14:modId xmlns:p14="http://schemas.microsoft.com/office/powerpoint/2010/main" val="1516937571"/>
              </p:ext>
            </p:extLst>
          </p:nvPr>
        </p:nvGraphicFramePr>
        <p:xfrm>
          <a:off x="1414463" y="2389188"/>
          <a:ext cx="9363075" cy="2076450"/>
        </p:xfrm>
        <a:graphic>
          <a:graphicData uri="http://schemas.openxmlformats.org/presentationml/2006/ole">
            <mc:AlternateContent xmlns:mc="http://schemas.openxmlformats.org/markup-compatibility/2006">
              <mc:Choice xmlns:v="urn:schemas-microsoft-com:vml" Requires="v">
                <p:oleObj spid="_x0000_s2055" name="Feuille de calcul" r:id="rId3" imgW="9363111" imgH="2076304" progId="Excel.Sheet.12">
                  <p:embed/>
                </p:oleObj>
              </mc:Choice>
              <mc:Fallback>
                <p:oleObj name="Feuille de calcul" r:id="rId3" imgW="9363111" imgH="2076304" progId="Excel.Sheet.12">
                  <p:embed/>
                  <p:pic>
                    <p:nvPicPr>
                      <p:cNvPr id="0" name=""/>
                      <p:cNvPicPr/>
                      <p:nvPr/>
                    </p:nvPicPr>
                    <p:blipFill>
                      <a:blip r:embed="rId4"/>
                      <a:stretch>
                        <a:fillRect/>
                      </a:stretch>
                    </p:blipFill>
                    <p:spPr>
                      <a:xfrm>
                        <a:off x="1414463" y="2389188"/>
                        <a:ext cx="9363075" cy="2076450"/>
                      </a:xfrm>
                      <a:prstGeom prst="rect">
                        <a:avLst/>
                      </a:prstGeom>
                    </p:spPr>
                  </p:pic>
                </p:oleObj>
              </mc:Fallback>
            </mc:AlternateContent>
          </a:graphicData>
        </a:graphic>
      </p:graphicFrame>
    </p:spTree>
    <p:extLst>
      <p:ext uri="{BB962C8B-B14F-4D97-AF65-F5344CB8AC3E}">
        <p14:creationId xmlns:p14="http://schemas.microsoft.com/office/powerpoint/2010/main" val="4043538022"/>
      </p:ext>
    </p:extLst>
  </p:cSld>
  <p:clrMapOvr>
    <a:masterClrMapping/>
  </p:clrMapOvr>
  <p:transition spd="med">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a:t> </a:t>
            </a:r>
          </a:p>
        </p:txBody>
      </p:sp>
      <p:sp>
        <p:nvSpPr>
          <p:cNvPr id="4" name="Espace réservé du numéro de diapositive 3"/>
          <p:cNvSpPr>
            <a:spLocks noGrp="1"/>
          </p:cNvSpPr>
          <p:nvPr>
            <p:ph type="sldNum" sz="quarter" idx="12"/>
          </p:nvPr>
        </p:nvSpPr>
        <p:spPr/>
        <p:txBody>
          <a:bodyPr/>
          <a:lstStyle/>
          <a:p>
            <a:fld id="{D7FC91F1-CCD2-457A-B62A-F7538A96AE98}" type="slidenum">
              <a:rPr lang="fr-FR" altLang="fr-FR" smtClean="0"/>
              <a:pPr/>
              <a:t>7</a:t>
            </a:fld>
            <a:endParaRPr lang="fr-FR" altLang="fr-FR"/>
          </a:p>
        </p:txBody>
      </p:sp>
      <p:graphicFrame>
        <p:nvGraphicFramePr>
          <p:cNvPr id="2" name="Objet 1"/>
          <p:cNvGraphicFramePr>
            <a:graphicFrameLocks noChangeAspect="1"/>
          </p:cNvGraphicFramePr>
          <p:nvPr>
            <p:extLst>
              <p:ext uri="{D42A27DB-BD31-4B8C-83A1-F6EECF244321}">
                <p14:modId xmlns:p14="http://schemas.microsoft.com/office/powerpoint/2010/main" val="1944289090"/>
              </p:ext>
            </p:extLst>
          </p:nvPr>
        </p:nvGraphicFramePr>
        <p:xfrm>
          <a:off x="2519363" y="95250"/>
          <a:ext cx="7153275" cy="6667500"/>
        </p:xfrm>
        <a:graphic>
          <a:graphicData uri="http://schemas.openxmlformats.org/presentationml/2006/ole">
            <mc:AlternateContent xmlns:mc="http://schemas.openxmlformats.org/markup-compatibility/2006">
              <mc:Choice xmlns:v="urn:schemas-microsoft-com:vml" Requires="v">
                <p:oleObj spid="_x0000_s1035" name="Feuille de calcul" r:id="rId3" imgW="7153107" imgH="6667445" progId="Excel.Sheet.12">
                  <p:embed/>
                </p:oleObj>
              </mc:Choice>
              <mc:Fallback>
                <p:oleObj name="Feuille de calcul" r:id="rId3" imgW="7153107" imgH="6667445" progId="Excel.Sheet.12">
                  <p:embed/>
                  <p:pic>
                    <p:nvPicPr>
                      <p:cNvPr id="0" name=""/>
                      <p:cNvPicPr/>
                      <p:nvPr/>
                    </p:nvPicPr>
                    <p:blipFill>
                      <a:blip r:embed="rId4"/>
                      <a:stretch>
                        <a:fillRect/>
                      </a:stretch>
                    </p:blipFill>
                    <p:spPr>
                      <a:xfrm>
                        <a:off x="2519363" y="95250"/>
                        <a:ext cx="7153275" cy="6667500"/>
                      </a:xfrm>
                      <a:prstGeom prst="rect">
                        <a:avLst/>
                      </a:prstGeom>
                    </p:spPr>
                  </p:pic>
                </p:oleObj>
              </mc:Fallback>
            </mc:AlternateContent>
          </a:graphicData>
        </a:graphic>
      </p:graphicFrame>
    </p:spTree>
    <p:extLst>
      <p:ext uri="{BB962C8B-B14F-4D97-AF65-F5344CB8AC3E}">
        <p14:creationId xmlns:p14="http://schemas.microsoft.com/office/powerpoint/2010/main" val="3423162163"/>
      </p:ext>
    </p:extLst>
  </p:cSld>
  <p:clrMapOvr>
    <a:masterClrMapping/>
  </p:clrMapOvr>
  <p:transition spd="med">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EF2DE0-8368-486D-AF42-2F66D2364143}"/>
              </a:ext>
            </a:extLst>
          </p:cNvPr>
          <p:cNvSpPr>
            <a:spLocks noGrp="1"/>
          </p:cNvSpPr>
          <p:nvPr>
            <p:ph type="title"/>
          </p:nvPr>
        </p:nvSpPr>
        <p:spPr>
          <a:xfrm>
            <a:off x="838200" y="365127"/>
            <a:ext cx="10515600" cy="471585"/>
          </a:xfrm>
        </p:spPr>
        <p:txBody>
          <a:bodyPr/>
          <a:lstStyle/>
          <a:p>
            <a:r>
              <a:rPr lang="fr-FR" dirty="0"/>
              <a:t>Section de Fonctionnement</a:t>
            </a:r>
          </a:p>
        </p:txBody>
      </p:sp>
      <p:sp>
        <p:nvSpPr>
          <p:cNvPr id="4" name="Espace réservé du numéro de diapositive 3">
            <a:extLst>
              <a:ext uri="{FF2B5EF4-FFF2-40B4-BE49-F238E27FC236}">
                <a16:creationId xmlns:a16="http://schemas.microsoft.com/office/drawing/2014/main" id="{DF6CCC25-2AF6-4113-96AE-B70375E5C427}"/>
              </a:ext>
            </a:extLst>
          </p:cNvPr>
          <p:cNvSpPr>
            <a:spLocks noGrp="1"/>
          </p:cNvSpPr>
          <p:nvPr>
            <p:ph type="sldNum" sz="quarter" idx="12"/>
          </p:nvPr>
        </p:nvSpPr>
        <p:spPr/>
        <p:txBody>
          <a:bodyPr/>
          <a:lstStyle/>
          <a:p>
            <a:fld id="{D7FC91F1-CCD2-457A-B62A-F7538A96AE98}" type="slidenum">
              <a:rPr lang="fr-FR" altLang="fr-FR" smtClean="0"/>
              <a:pPr/>
              <a:t>8</a:t>
            </a:fld>
            <a:endParaRPr lang="fr-FR" altLang="fr-FR"/>
          </a:p>
        </p:txBody>
      </p:sp>
      <p:pic>
        <p:nvPicPr>
          <p:cNvPr id="9" name="Espace réservé du contenu 8">
            <a:extLst>
              <a:ext uri="{FF2B5EF4-FFF2-40B4-BE49-F238E27FC236}">
                <a16:creationId xmlns:a16="http://schemas.microsoft.com/office/drawing/2014/main" id="{FF18F8F2-3080-4772-887D-A0CC067953DA}"/>
              </a:ext>
            </a:extLst>
          </p:cNvPr>
          <p:cNvPicPr>
            <a:picLocks noGrp="1" noChangeAspect="1"/>
          </p:cNvPicPr>
          <p:nvPr>
            <p:ph idx="1"/>
          </p:nvPr>
        </p:nvPicPr>
        <p:blipFill>
          <a:blip r:embed="rId2"/>
          <a:stretch>
            <a:fillRect/>
          </a:stretch>
        </p:blipFill>
        <p:spPr>
          <a:xfrm>
            <a:off x="911424" y="1085519"/>
            <a:ext cx="9894574" cy="5407354"/>
          </a:xfrm>
        </p:spPr>
      </p:pic>
    </p:spTree>
    <p:extLst>
      <p:ext uri="{BB962C8B-B14F-4D97-AF65-F5344CB8AC3E}">
        <p14:creationId xmlns:p14="http://schemas.microsoft.com/office/powerpoint/2010/main" val="2954623663"/>
      </p:ext>
    </p:extLst>
  </p:cSld>
  <p:clrMapOvr>
    <a:masterClrMapping/>
  </p:clrMapOvr>
  <p:transition spd="med">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14289B-7D96-44AE-8337-6DBD1BDC11F5}"/>
              </a:ext>
            </a:extLst>
          </p:cNvPr>
          <p:cNvSpPr>
            <a:spLocks noGrp="1"/>
          </p:cNvSpPr>
          <p:nvPr>
            <p:ph type="title"/>
          </p:nvPr>
        </p:nvSpPr>
        <p:spPr>
          <a:xfrm>
            <a:off x="838200" y="365127"/>
            <a:ext cx="10515600" cy="543593"/>
          </a:xfrm>
        </p:spPr>
        <p:txBody>
          <a:bodyPr/>
          <a:lstStyle/>
          <a:p>
            <a:r>
              <a:rPr lang="fr-FR" dirty="0"/>
              <a:t>Section d’Investissement</a:t>
            </a:r>
          </a:p>
        </p:txBody>
      </p:sp>
      <p:sp>
        <p:nvSpPr>
          <p:cNvPr id="4" name="Espace réservé du numéro de diapositive 3">
            <a:extLst>
              <a:ext uri="{FF2B5EF4-FFF2-40B4-BE49-F238E27FC236}">
                <a16:creationId xmlns:a16="http://schemas.microsoft.com/office/drawing/2014/main" id="{135A6729-9B76-408B-B4AD-25FFBCDE6840}"/>
              </a:ext>
            </a:extLst>
          </p:cNvPr>
          <p:cNvSpPr>
            <a:spLocks noGrp="1"/>
          </p:cNvSpPr>
          <p:nvPr>
            <p:ph type="sldNum" sz="quarter" idx="12"/>
          </p:nvPr>
        </p:nvSpPr>
        <p:spPr/>
        <p:txBody>
          <a:bodyPr/>
          <a:lstStyle/>
          <a:p>
            <a:fld id="{D7FC91F1-CCD2-457A-B62A-F7538A96AE98}" type="slidenum">
              <a:rPr lang="fr-FR" altLang="fr-FR" smtClean="0"/>
              <a:pPr/>
              <a:t>9</a:t>
            </a:fld>
            <a:endParaRPr lang="fr-FR" altLang="fr-FR"/>
          </a:p>
        </p:txBody>
      </p:sp>
      <p:sp>
        <p:nvSpPr>
          <p:cNvPr id="5" name="Espace réservé du contenu 4">
            <a:extLst>
              <a:ext uri="{FF2B5EF4-FFF2-40B4-BE49-F238E27FC236}">
                <a16:creationId xmlns:a16="http://schemas.microsoft.com/office/drawing/2014/main" id="{988CA521-C49C-46DC-B765-35363F6DDD90}"/>
              </a:ext>
            </a:extLst>
          </p:cNvPr>
          <p:cNvSpPr>
            <a:spLocks noGrp="1"/>
          </p:cNvSpPr>
          <p:nvPr>
            <p:ph idx="1"/>
          </p:nvPr>
        </p:nvSpPr>
        <p:spPr/>
        <p:txBody>
          <a:bodyPr/>
          <a:lstStyle/>
          <a:p>
            <a:endParaRPr lang="fr-FR"/>
          </a:p>
        </p:txBody>
      </p:sp>
      <p:pic>
        <p:nvPicPr>
          <p:cNvPr id="6" name="Image 5">
            <a:extLst>
              <a:ext uri="{FF2B5EF4-FFF2-40B4-BE49-F238E27FC236}">
                <a16:creationId xmlns:a16="http://schemas.microsoft.com/office/drawing/2014/main" id="{F8391D6C-98D8-428B-9257-F5EF6D6CE751}"/>
              </a:ext>
            </a:extLst>
          </p:cNvPr>
          <p:cNvPicPr>
            <a:picLocks noChangeAspect="1"/>
          </p:cNvPicPr>
          <p:nvPr/>
        </p:nvPicPr>
        <p:blipFill>
          <a:blip r:embed="rId2"/>
          <a:stretch>
            <a:fillRect/>
          </a:stretch>
        </p:blipFill>
        <p:spPr>
          <a:xfrm>
            <a:off x="695400" y="788515"/>
            <a:ext cx="10416480" cy="5477179"/>
          </a:xfrm>
          <a:prstGeom prst="rect">
            <a:avLst/>
          </a:prstGeom>
        </p:spPr>
      </p:pic>
    </p:spTree>
    <p:extLst>
      <p:ext uri="{BB962C8B-B14F-4D97-AF65-F5344CB8AC3E}">
        <p14:creationId xmlns:p14="http://schemas.microsoft.com/office/powerpoint/2010/main" val="3048934681"/>
      </p:ext>
    </p:extLst>
  </p:cSld>
  <p:clrMapOvr>
    <a:masterClrMapping/>
  </p:clrMapOvr>
  <p:transition spd="med">
    <p:zoom/>
  </p:transition>
</p:sld>
</file>

<file path=ppt/theme/theme1.xml><?xml version="1.0" encoding="utf-8"?>
<a:theme xmlns:a="http://schemas.openxmlformats.org/drawingml/2006/main" name="Thème1">
  <a:themeElements>
    <a:clrScheme name="Groupe Seldon">
      <a:dk1>
        <a:srgbClr val="000000"/>
      </a:dk1>
      <a:lt1>
        <a:srgbClr val="FFFFFF"/>
      </a:lt1>
      <a:dk2>
        <a:srgbClr val="007B9D"/>
      </a:dk2>
      <a:lt2>
        <a:srgbClr val="FFFFFF"/>
      </a:lt2>
      <a:accent1>
        <a:srgbClr val="007B9D"/>
      </a:accent1>
      <a:accent2>
        <a:srgbClr val="0096AA"/>
      </a:accent2>
      <a:accent3>
        <a:srgbClr val="2EB2A7"/>
      </a:accent3>
      <a:accent4>
        <a:srgbClr val="F5B75D"/>
      </a:accent4>
      <a:accent5>
        <a:srgbClr val="007B9D"/>
      </a:accent5>
      <a:accent6>
        <a:srgbClr val="0096AA"/>
      </a:accent6>
      <a:hlink>
        <a:srgbClr val="007B9D"/>
      </a:hlink>
      <a:folHlink>
        <a:srgbClr val="FFC000"/>
      </a:folHlink>
    </a:clrScheme>
    <a:fontScheme name="Groupe Seldon">
      <a:majorFont>
        <a:latin typeface="Sofia Pro"/>
        <a:ea typeface=""/>
        <a:cs typeface=""/>
      </a:majorFont>
      <a:minorFont>
        <a:latin typeface="Sofia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ème1" id="{7CB5A630-8B94-48D9-81AB-8016210D7325}" vid="{9EEB73F8-643A-495E-B20C-ADA3DFCEC37D}"/>
    </a:ext>
  </a:extLst>
</a:theme>
</file>

<file path=ppt/theme/theme2.xml><?xml version="1.0" encoding="utf-8"?>
<a:theme xmlns:a="http://schemas.openxmlformats.org/drawingml/2006/main" name="1_Thème1">
  <a:themeElements>
    <a:clrScheme name="Groupe Seldon">
      <a:dk1>
        <a:srgbClr val="000000"/>
      </a:dk1>
      <a:lt1>
        <a:srgbClr val="FFFFFF"/>
      </a:lt1>
      <a:dk2>
        <a:srgbClr val="007B9D"/>
      </a:dk2>
      <a:lt2>
        <a:srgbClr val="FFFFFF"/>
      </a:lt2>
      <a:accent1>
        <a:srgbClr val="007B9D"/>
      </a:accent1>
      <a:accent2>
        <a:srgbClr val="0096AA"/>
      </a:accent2>
      <a:accent3>
        <a:srgbClr val="2EB2A7"/>
      </a:accent3>
      <a:accent4>
        <a:srgbClr val="F5B75D"/>
      </a:accent4>
      <a:accent5>
        <a:srgbClr val="007B9D"/>
      </a:accent5>
      <a:accent6>
        <a:srgbClr val="0096AA"/>
      </a:accent6>
      <a:hlink>
        <a:srgbClr val="007B9D"/>
      </a:hlink>
      <a:folHlink>
        <a:srgbClr val="FFC000"/>
      </a:folHlink>
    </a:clrScheme>
    <a:fontScheme name="Groupe Seldon">
      <a:majorFont>
        <a:latin typeface="Sofia Pro"/>
        <a:ea typeface=""/>
        <a:cs typeface=""/>
      </a:majorFont>
      <a:minorFont>
        <a:latin typeface="Sofia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ème1" id="{7CB5A630-8B94-48D9-81AB-8016210D7325}" vid="{9EEB73F8-643A-495E-B20C-ADA3DFCEC37D}"/>
    </a:ext>
  </a:ext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Thème1</Template>
  <TotalTime>726</TotalTime>
  <Words>989</Words>
  <Application>Microsoft Office PowerPoint</Application>
  <PresentationFormat>Grand écran</PresentationFormat>
  <Paragraphs>68</Paragraphs>
  <Slides>10</Slides>
  <Notes>0</Notes>
  <HiddenSlides>0</HiddenSlides>
  <MMClips>0</MMClips>
  <ScaleCrop>false</ScaleCrop>
  <HeadingPairs>
    <vt:vector size="8" baseType="variant">
      <vt:variant>
        <vt:lpstr>Polices utilisées</vt:lpstr>
      </vt:variant>
      <vt:variant>
        <vt:i4>4</vt:i4>
      </vt:variant>
      <vt:variant>
        <vt:lpstr>Thème</vt:lpstr>
      </vt:variant>
      <vt:variant>
        <vt:i4>2</vt:i4>
      </vt:variant>
      <vt:variant>
        <vt:lpstr>Serveurs OLE incorporés</vt:lpstr>
      </vt:variant>
      <vt:variant>
        <vt:i4>1</vt:i4>
      </vt:variant>
      <vt:variant>
        <vt:lpstr>Titres des diapositives</vt:lpstr>
      </vt:variant>
      <vt:variant>
        <vt:i4>10</vt:i4>
      </vt:variant>
    </vt:vector>
  </HeadingPairs>
  <TitlesOfParts>
    <vt:vector size="17" baseType="lpstr">
      <vt:lpstr>Arial</vt:lpstr>
      <vt:lpstr>Sofia Pro</vt:lpstr>
      <vt:lpstr>Sofia Pro Light</vt:lpstr>
      <vt:lpstr>Times New Roman</vt:lpstr>
      <vt:lpstr>Thème1</vt:lpstr>
      <vt:lpstr>1_Thème1</vt:lpstr>
      <vt:lpstr>Feuille de calcul</vt:lpstr>
      <vt:lpstr>Rapport d’orientations budgétaires (ROB) 2021 Partie 2 : prospective 2020-2025</vt:lpstr>
      <vt:lpstr> V. – Prospective 2020 - 2025 </vt:lpstr>
      <vt:lpstr>Conclusion de l’analyse financière prospective </vt:lpstr>
      <vt:lpstr>Prospective :  2021     2025</vt:lpstr>
      <vt:lpstr>Hypothèses : Section de Fonctionnement  - Evolutions</vt:lpstr>
      <vt:lpstr>Grandes masses budgétaires - Investissement</vt:lpstr>
      <vt:lpstr>Présentation PowerPoint</vt:lpstr>
      <vt:lpstr>Section de Fonctionnement</vt:lpstr>
      <vt:lpstr>Section d’Investissement</vt:lpstr>
      <vt:lpstr>Autofinancement – Epargne </vt:lpstr>
    </vt:vector>
  </TitlesOfParts>
  <Company>finindev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Aucun titre de diapositive</dc:title>
  <dc:creator>laurence</dc:creator>
  <cp:lastModifiedBy>MICHELENA Marie - Hélène</cp:lastModifiedBy>
  <cp:revision>669</cp:revision>
  <cp:lastPrinted>2021-02-18T16:32:10Z</cp:lastPrinted>
  <dcterms:created xsi:type="dcterms:W3CDTF">2002-08-28T15:57:25Z</dcterms:created>
  <dcterms:modified xsi:type="dcterms:W3CDTF">2021-02-26T10:53:46Z</dcterms:modified>
</cp:coreProperties>
</file>